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57" r:id="rId4"/>
    <p:sldId id="258" r:id="rId5"/>
    <p:sldId id="259" r:id="rId6"/>
    <p:sldId id="261" r:id="rId7"/>
    <p:sldId id="260" r:id="rId8"/>
    <p:sldId id="262" r:id="rId9"/>
    <p:sldId id="264" r:id="rId10"/>
    <p:sldId id="265" r:id="rId11"/>
    <p:sldId id="268" r:id="rId12"/>
    <p:sldId id="263" r:id="rId13"/>
    <p:sldId id="269" r:id="rId14"/>
    <p:sldId id="27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DBF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921FE1A-0FC0-4697-B187-CE1E2F68E2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12217-590D-40FB-AD72-CE090F54841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1FE1A-0FC0-4697-B187-CE1E2F68E2D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2217-590D-40FB-AD72-CE090F54841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6"/>
          <p:cNvSpPr>
            <a:spLocks noChangeArrowheads="1"/>
          </p:cNvSpPr>
          <p:nvPr/>
        </p:nvSpPr>
        <p:spPr bwMode="black">
          <a:xfrm>
            <a:off x="2446426" y="1734499"/>
            <a:ext cx="6520153" cy="1446550"/>
          </a:xfrm>
          <a:prstGeom prst="rect">
            <a:avLst/>
          </a:prstGeom>
          <a:noFill/>
          <a:ln>
            <a:noFill/>
          </a:ln>
          <a:effectLst/>
        </p:spPr>
        <p:txBody>
          <a:bodyPr wrap="square">
            <a:spAutoFit/>
          </a:bodyPr>
          <a:lstStyle/>
          <a:p>
            <a:pPr algn="dist" fontAlgn="auto">
              <a:spcBef>
                <a:spcPts val="0"/>
              </a:spcBef>
              <a:spcAft>
                <a:spcPts val="0"/>
              </a:spcAft>
              <a:defRPr/>
            </a:pPr>
            <a:r>
              <a:rPr lang="zh-CN" altLang="en-US" sz="8800" b="1" dirty="0" smtClean="0">
                <a:gradFill>
                  <a:gsLst>
                    <a:gs pos="0">
                      <a:srgbClr val="27DBFC"/>
                    </a:gs>
                    <a:gs pos="100000">
                      <a:srgbClr val="B246EF"/>
                    </a:gs>
                  </a:gsLst>
                  <a:lin ang="0" scaled="1"/>
                </a:gradFill>
                <a:latin typeface="微软雅黑" panose="020B0503020204020204" pitchFamily="34" charset="-122"/>
                <a:ea typeface="微软雅黑" panose="020B0503020204020204" pitchFamily="34" charset="-122"/>
              </a:rPr>
              <a:t>科技</a:t>
            </a:r>
            <a:r>
              <a:rPr lang="zh-CN" altLang="en-US" sz="8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展览会</a:t>
            </a:r>
            <a:endParaRPr lang="en-US" altLang="zh-CN" sz="8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圆角矩形 7"/>
          <p:cNvSpPr/>
          <p:nvPr/>
        </p:nvSpPr>
        <p:spPr>
          <a:xfrm>
            <a:off x="4323440" y="3510887"/>
            <a:ext cx="3100941" cy="583442"/>
          </a:xfrm>
          <a:prstGeom prst="roundRect">
            <a:avLst>
              <a:gd name="adj" fmla="val 50000"/>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6"/>
          <p:cNvSpPr>
            <a:spLocks noChangeArrowheads="1"/>
          </p:cNvSpPr>
          <p:nvPr/>
        </p:nvSpPr>
        <p:spPr bwMode="black">
          <a:xfrm>
            <a:off x="4677273" y="3617942"/>
            <a:ext cx="2373429" cy="369332"/>
          </a:xfrm>
          <a:prstGeom prst="rect">
            <a:avLst/>
          </a:prstGeom>
          <a:noFill/>
          <a:ln>
            <a:noFill/>
          </a:ln>
          <a:effectLst/>
        </p:spPr>
        <p:txBody>
          <a:bodyPr wrap="square">
            <a:spAutoFit/>
          </a:bodyPr>
          <a:lstStyle/>
          <a:p>
            <a:pPr algn="dist" fontAlgn="auto">
              <a:spcBef>
                <a:spcPts val="0"/>
              </a:spcBef>
              <a:spcAft>
                <a:spcPts val="0"/>
              </a:spcAft>
              <a:defRPr/>
            </a:pP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商务科技</a:t>
            </a: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互联网</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362691" y="1296538"/>
            <a:ext cx="5997165" cy="3926446"/>
          </a:xfrm>
          <a:prstGeom prst="rect">
            <a:avLst/>
          </a:prstGeom>
          <a:ln>
            <a:solidFill>
              <a:schemeClr val="bg1"/>
            </a:solidFill>
          </a:ln>
        </p:spPr>
      </p:pic>
      <p:sp>
        <p:nvSpPr>
          <p:cNvPr id="4" name="矩形 3"/>
          <p:cNvSpPr/>
          <p:nvPr/>
        </p:nvSpPr>
        <p:spPr>
          <a:xfrm>
            <a:off x="6455391" y="1296538"/>
            <a:ext cx="5736609" cy="1753091"/>
          </a:xfrm>
          <a:prstGeom prst="rect">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5"/>
          <p:cNvSpPr txBox="1">
            <a:spLocks noChangeArrowheads="1"/>
          </p:cNvSpPr>
          <p:nvPr/>
        </p:nvSpPr>
        <p:spPr bwMode="auto">
          <a:xfrm>
            <a:off x="7244253" y="3707319"/>
            <a:ext cx="40633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25000"/>
              </a:lnSpc>
            </a:pPr>
            <a:r>
              <a:rPr lang="zh-CN" altLang="en-US" sz="2400" b="1" dirty="0" smtClean="0">
                <a:solidFill>
                  <a:schemeClr val="bg1"/>
                </a:solidFill>
              </a:rPr>
              <a:t>输入</a:t>
            </a:r>
            <a:r>
              <a:rPr lang="zh-CN" altLang="en-US" sz="2400" b="1" dirty="0">
                <a:solidFill>
                  <a:schemeClr val="bg1"/>
                </a:solidFill>
              </a:rPr>
              <a:t>标题</a:t>
            </a:r>
            <a:endParaRPr lang="en-US" sz="2400" b="1" dirty="0">
              <a:solidFill>
                <a:schemeClr val="bg1"/>
              </a:solidFill>
            </a:endParaRPr>
          </a:p>
          <a:p>
            <a:pPr>
              <a:lnSpc>
                <a:spcPct val="125000"/>
              </a:lnSpc>
            </a:pPr>
            <a:r>
              <a:rPr lang="zh-CN" altLang="en-US" sz="1200" dirty="0">
                <a:solidFill>
                  <a:schemeClr val="bg1"/>
                </a:solidFill>
              </a:rPr>
              <a:t>点击此处输入文字点击此处</a:t>
            </a:r>
            <a:r>
              <a:rPr lang="zh-CN" altLang="en-US" sz="1200" dirty="0" smtClean="0">
                <a:solidFill>
                  <a:schemeClr val="bg1"/>
                </a:solidFill>
              </a:rPr>
              <a:t>输入文字</a:t>
            </a:r>
            <a:r>
              <a:rPr lang="zh-CN" altLang="en-US" sz="1200" dirty="0">
                <a:solidFill>
                  <a:schemeClr val="bg1"/>
                </a:solidFill>
              </a:rPr>
              <a:t>点击此处输入文字点击此处输入文字点击此处输入文字点击此处输入</a:t>
            </a:r>
            <a:r>
              <a:rPr lang="zh-CN" altLang="en-US" sz="1200" dirty="0" smtClean="0">
                <a:solidFill>
                  <a:schemeClr val="bg1"/>
                </a:solidFill>
              </a:rPr>
              <a:t>文字点击</a:t>
            </a:r>
            <a:r>
              <a:rPr lang="zh-CN" altLang="en-US" sz="1200" dirty="0">
                <a:solidFill>
                  <a:schemeClr val="bg1"/>
                </a:solidFill>
              </a:rPr>
              <a:t>此处输入文字点击此处输入文字点击此处输入</a:t>
            </a:r>
            <a:r>
              <a:rPr lang="zh-CN" altLang="en-US" sz="1200" dirty="0" smtClean="0">
                <a:solidFill>
                  <a:schemeClr val="bg1"/>
                </a:solidFill>
              </a:rPr>
              <a:t>文字</a:t>
            </a:r>
            <a:endParaRPr lang="zh-CN" altLang="en-US" sz="1200" dirty="0">
              <a:solidFill>
                <a:schemeClr val="bg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437" y="1602306"/>
            <a:ext cx="1125629" cy="1125629"/>
          </a:xfrm>
          <a:prstGeom prst="rect">
            <a:avLst/>
          </a:prstGeom>
        </p:spPr>
      </p:pic>
      <p:sp>
        <p:nvSpPr>
          <p:cNvPr id="7" name="TextBox 15"/>
          <p:cNvSpPr txBox="1">
            <a:spLocks noChangeArrowheads="1"/>
          </p:cNvSpPr>
          <p:nvPr/>
        </p:nvSpPr>
        <p:spPr bwMode="auto">
          <a:xfrm>
            <a:off x="8134066" y="1719231"/>
            <a:ext cx="3357348" cy="87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25000"/>
              </a:lnSpc>
            </a:pPr>
            <a:r>
              <a:rPr lang="zh-CN" altLang="en-US" sz="1400" dirty="0" smtClean="0">
                <a:solidFill>
                  <a:schemeClr val="bg1"/>
                </a:solidFill>
              </a:rPr>
              <a:t>点击</a:t>
            </a:r>
            <a:r>
              <a:rPr lang="zh-CN" altLang="en-US" sz="1400" dirty="0">
                <a:solidFill>
                  <a:schemeClr val="bg1"/>
                </a:solidFill>
              </a:rPr>
              <a:t>此处输入文字点击此处</a:t>
            </a:r>
            <a:r>
              <a:rPr lang="zh-CN" altLang="en-US" sz="1400" dirty="0" smtClean="0">
                <a:solidFill>
                  <a:schemeClr val="bg1"/>
                </a:solidFill>
              </a:rPr>
              <a:t>输入文字</a:t>
            </a:r>
            <a:r>
              <a:rPr lang="zh-CN" altLang="en-US" sz="1400" dirty="0">
                <a:solidFill>
                  <a:schemeClr val="bg1"/>
                </a:solidFill>
              </a:rPr>
              <a:t>点击此处</a:t>
            </a:r>
            <a:r>
              <a:rPr lang="zh-CN" altLang="en-US" sz="1400" dirty="0">
                <a:solidFill>
                  <a:schemeClr val="bg1"/>
                </a:solidFill>
              </a:rPr>
              <a:t>输入点击此处输入文字点击此处输入文字点击此处</a:t>
            </a:r>
            <a:r>
              <a:rPr lang="zh-CN" altLang="en-US" sz="1400" dirty="0" smtClean="0">
                <a:solidFill>
                  <a:schemeClr val="bg1"/>
                </a:solidFill>
              </a:rPr>
              <a:t>输入</a:t>
            </a:r>
            <a:endParaRPr lang="zh-CN" alt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
          <p:cNvGrpSpPr/>
          <p:nvPr/>
        </p:nvGrpSpPr>
        <p:grpSpPr bwMode="auto">
          <a:xfrm>
            <a:off x="4043363" y="2135188"/>
            <a:ext cx="3806825" cy="3298825"/>
            <a:chOff x="4043668" y="2135560"/>
            <a:chExt cx="3805959" cy="3298614"/>
          </a:xfrm>
        </p:grpSpPr>
        <p:sp>
          <p:nvSpPr>
            <p:cNvPr id="4" name="Teardrop 12"/>
            <p:cNvSpPr/>
            <p:nvPr/>
          </p:nvSpPr>
          <p:spPr>
            <a:xfrm rot="16200000">
              <a:off x="6010001" y="3807226"/>
              <a:ext cx="1609622" cy="1644276"/>
            </a:xfrm>
            <a:prstGeom prst="teardrop">
              <a:avLst/>
            </a:prstGeom>
            <a:gradFill>
              <a:gsLst>
                <a:gs pos="0">
                  <a:srgbClr val="27DBFC"/>
                </a:gs>
                <a:gs pos="100000">
                  <a:srgbClr val="B246EF"/>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ardrop 13"/>
            <p:cNvSpPr/>
            <p:nvPr/>
          </p:nvSpPr>
          <p:spPr>
            <a:xfrm rot="10800000">
              <a:off x="5992675" y="2135560"/>
              <a:ext cx="1644276" cy="1609622"/>
            </a:xfrm>
            <a:prstGeom prst="teardrop">
              <a:avLst/>
            </a:prstGeom>
            <a:gradFill>
              <a:gsLst>
                <a:gs pos="0">
                  <a:srgbClr val="27DBFC"/>
                </a:gs>
                <a:gs pos="100000">
                  <a:srgbClr val="B246EF"/>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ardrop 14"/>
            <p:cNvSpPr/>
            <p:nvPr/>
          </p:nvSpPr>
          <p:spPr>
            <a:xfrm>
              <a:off x="4246822" y="3824552"/>
              <a:ext cx="1645863" cy="1609622"/>
            </a:xfrm>
            <a:prstGeom prst="teardrop">
              <a:avLst/>
            </a:prstGeom>
            <a:gradFill>
              <a:gsLst>
                <a:gs pos="0">
                  <a:srgbClr val="27DBFC"/>
                </a:gs>
                <a:gs pos="100000">
                  <a:srgbClr val="B246EF"/>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ardrop 17"/>
            <p:cNvSpPr/>
            <p:nvPr/>
          </p:nvSpPr>
          <p:spPr>
            <a:xfrm rot="5400000">
              <a:off x="4261768" y="2117440"/>
              <a:ext cx="1609622" cy="1645863"/>
            </a:xfrm>
            <a:prstGeom prst="teardrop">
              <a:avLst/>
            </a:prstGeom>
            <a:gradFill>
              <a:gsLst>
                <a:gs pos="0">
                  <a:srgbClr val="27DBFC"/>
                </a:gs>
                <a:gs pos="100000">
                  <a:srgbClr val="B246EF"/>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Isosceles Triangle 20"/>
            <p:cNvSpPr/>
            <p:nvPr/>
          </p:nvSpPr>
          <p:spPr>
            <a:xfrm rot="16200000">
              <a:off x="3983341" y="2902279"/>
              <a:ext cx="196837" cy="76183"/>
            </a:xfrm>
            <a:prstGeom prst="triangle">
              <a:avLst/>
            </a:prstGeom>
            <a:solidFill>
              <a:srgbClr val="2CD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Isosceles Triangle 21"/>
            <p:cNvSpPr/>
            <p:nvPr/>
          </p:nvSpPr>
          <p:spPr>
            <a:xfrm rot="5400000">
              <a:off x="7713117" y="2902279"/>
              <a:ext cx="196837" cy="76183"/>
            </a:xfrm>
            <a:prstGeom prst="triangle">
              <a:avLst/>
            </a:prstGeom>
            <a:solidFill>
              <a:srgbClr val="2CD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Isosceles Triangle 22"/>
            <p:cNvSpPr/>
            <p:nvPr/>
          </p:nvSpPr>
          <p:spPr>
            <a:xfrm rot="16200000">
              <a:off x="3983341" y="4603970"/>
              <a:ext cx="196837" cy="76183"/>
            </a:xfrm>
            <a:prstGeom prst="triangle">
              <a:avLst/>
            </a:prstGeom>
            <a:solidFill>
              <a:srgbClr val="2CD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Isosceles Triangle 23"/>
            <p:cNvSpPr/>
            <p:nvPr/>
          </p:nvSpPr>
          <p:spPr>
            <a:xfrm rot="5400000">
              <a:off x="7713117" y="4603970"/>
              <a:ext cx="196837" cy="76183"/>
            </a:xfrm>
            <a:prstGeom prst="triangle">
              <a:avLst/>
            </a:prstGeom>
            <a:solidFill>
              <a:srgbClr val="2CD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2"/>
            <p:cNvSpPr txBox="1">
              <a:spLocks noChangeArrowheads="1"/>
            </p:cNvSpPr>
            <p:nvPr/>
          </p:nvSpPr>
          <p:spPr bwMode="auto">
            <a:xfrm>
              <a:off x="5169147" y="2841736"/>
              <a:ext cx="70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3"/>
            <p:cNvSpPr txBox="1">
              <a:spLocks noChangeArrowheads="1"/>
            </p:cNvSpPr>
            <p:nvPr/>
          </p:nvSpPr>
          <p:spPr bwMode="auto">
            <a:xfrm>
              <a:off x="5926523" y="2835497"/>
              <a:ext cx="70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4"/>
            <p:cNvSpPr txBox="1">
              <a:spLocks noChangeArrowheads="1"/>
            </p:cNvSpPr>
            <p:nvPr/>
          </p:nvSpPr>
          <p:spPr bwMode="auto">
            <a:xfrm>
              <a:off x="5134907" y="3782856"/>
              <a:ext cx="70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5"/>
            <p:cNvSpPr txBox="1">
              <a:spLocks noChangeArrowheads="1"/>
            </p:cNvSpPr>
            <p:nvPr/>
          </p:nvSpPr>
          <p:spPr bwMode="auto">
            <a:xfrm>
              <a:off x="5888804" y="3818345"/>
              <a:ext cx="70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a:spLocks noChangeArrowheads="1"/>
          </p:cNvSpPr>
          <p:nvPr/>
        </p:nvSpPr>
        <p:spPr bwMode="auto">
          <a:xfrm>
            <a:off x="8106240" y="2013223"/>
            <a:ext cx="33114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000" b="1" dirty="0" smtClean="0">
                <a:solidFill>
                  <a:schemeClr val="bg1"/>
                </a:solidFill>
              </a:rPr>
              <a:t>输入标题</a:t>
            </a:r>
            <a:endParaRPr lang="en-US" altLang="zh-CN" sz="2000" b="1" dirty="0">
              <a:solidFill>
                <a:schemeClr val="bg1"/>
              </a:solidFill>
            </a:endParaRPr>
          </a:p>
          <a:p>
            <a:pP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a:t>
            </a:r>
            <a:r>
              <a:rPr lang="zh-CN" altLang="en-US" sz="1200" dirty="0" smtClean="0">
                <a:solidFill>
                  <a:schemeClr val="bg1"/>
                </a:solidFill>
              </a:rPr>
              <a:t>此处</a:t>
            </a:r>
            <a:endParaRPr lang="zh-CN" altLang="en-US" sz="1200" dirty="0">
              <a:solidFill>
                <a:schemeClr val="bg1"/>
              </a:solidFill>
            </a:endParaRPr>
          </a:p>
        </p:txBody>
      </p:sp>
      <p:sp>
        <p:nvSpPr>
          <p:cNvPr id="17" name="TextBox 15"/>
          <p:cNvSpPr txBox="1">
            <a:spLocks noChangeArrowheads="1"/>
          </p:cNvSpPr>
          <p:nvPr/>
        </p:nvSpPr>
        <p:spPr bwMode="auto">
          <a:xfrm>
            <a:off x="8106239" y="4186277"/>
            <a:ext cx="33114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000" b="1" dirty="0" smtClean="0">
                <a:solidFill>
                  <a:schemeClr val="bg1"/>
                </a:solidFill>
              </a:rPr>
              <a:t>输入标题</a:t>
            </a:r>
            <a:endParaRPr lang="en-US" altLang="zh-CN" sz="2000" b="1" dirty="0">
              <a:solidFill>
                <a:schemeClr val="bg1"/>
              </a:solidFill>
            </a:endParaRPr>
          </a:p>
          <a:p>
            <a:pP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a:t>
            </a:r>
            <a:r>
              <a:rPr lang="zh-CN" altLang="en-US" sz="1200" dirty="0" smtClean="0">
                <a:solidFill>
                  <a:schemeClr val="bg1"/>
                </a:solidFill>
              </a:rPr>
              <a:t>此处</a:t>
            </a:r>
            <a:endParaRPr lang="zh-CN" altLang="en-US" sz="1200" dirty="0">
              <a:solidFill>
                <a:schemeClr val="bg1"/>
              </a:solidFill>
            </a:endParaRPr>
          </a:p>
        </p:txBody>
      </p:sp>
      <p:sp>
        <p:nvSpPr>
          <p:cNvPr id="18" name="TextBox 15"/>
          <p:cNvSpPr txBox="1">
            <a:spLocks noChangeArrowheads="1"/>
          </p:cNvSpPr>
          <p:nvPr/>
        </p:nvSpPr>
        <p:spPr bwMode="auto">
          <a:xfrm>
            <a:off x="409426" y="2135188"/>
            <a:ext cx="33114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000" b="1" dirty="0" smtClean="0">
                <a:solidFill>
                  <a:schemeClr val="bg1"/>
                </a:solidFill>
              </a:rPr>
              <a:t>输入标题</a:t>
            </a:r>
            <a:endParaRPr lang="en-US" altLang="zh-CN" sz="2000" b="1" dirty="0">
              <a:solidFill>
                <a:schemeClr val="bg1"/>
              </a:solidFill>
            </a:endParaRPr>
          </a:p>
          <a:p>
            <a:pPr algn="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a:t>
            </a:r>
            <a:r>
              <a:rPr lang="zh-CN" altLang="en-US" sz="1200" dirty="0" smtClean="0">
                <a:solidFill>
                  <a:schemeClr val="bg1"/>
                </a:solidFill>
              </a:rPr>
              <a:t>此处</a:t>
            </a:r>
            <a:endParaRPr lang="zh-CN" altLang="en-US" sz="1200" dirty="0">
              <a:solidFill>
                <a:schemeClr val="bg1"/>
              </a:solidFill>
            </a:endParaRPr>
          </a:p>
        </p:txBody>
      </p:sp>
      <p:sp>
        <p:nvSpPr>
          <p:cNvPr id="19" name="TextBox 15"/>
          <p:cNvSpPr txBox="1">
            <a:spLocks noChangeArrowheads="1"/>
          </p:cNvSpPr>
          <p:nvPr/>
        </p:nvSpPr>
        <p:spPr bwMode="auto">
          <a:xfrm>
            <a:off x="409425" y="4186277"/>
            <a:ext cx="33114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000" b="1" dirty="0" smtClean="0">
                <a:solidFill>
                  <a:schemeClr val="bg1"/>
                </a:solidFill>
              </a:rPr>
              <a:t>输入标题</a:t>
            </a:r>
            <a:endParaRPr lang="en-US" altLang="zh-CN" sz="2000" b="1" dirty="0">
              <a:solidFill>
                <a:schemeClr val="bg1"/>
              </a:solidFill>
            </a:endParaRPr>
          </a:p>
          <a:p>
            <a:pPr algn="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a:t>
            </a:r>
            <a:r>
              <a:rPr lang="zh-CN" altLang="en-US" sz="1200" dirty="0" smtClean="0">
                <a:solidFill>
                  <a:schemeClr val="bg1"/>
                </a:solidFill>
              </a:rPr>
              <a:t>此处</a:t>
            </a:r>
            <a:endParaRPr lang="zh-CN" altLang="en-US" sz="1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6"/>
          <p:cNvSpPr>
            <a:spLocks noChangeArrowheads="1"/>
          </p:cNvSpPr>
          <p:nvPr/>
        </p:nvSpPr>
        <p:spPr bwMode="black">
          <a:xfrm>
            <a:off x="3057098" y="2157579"/>
            <a:ext cx="5431809" cy="1446550"/>
          </a:xfrm>
          <a:prstGeom prst="rect">
            <a:avLst/>
          </a:prstGeom>
          <a:noFill/>
          <a:ln>
            <a:noFill/>
          </a:ln>
          <a:effectLst/>
        </p:spPr>
        <p:txBody>
          <a:bodyPr wrap="square">
            <a:spAutoFit/>
          </a:bodyPr>
          <a:lstStyle/>
          <a:p>
            <a:pPr algn="dist" fontAlgn="auto">
              <a:spcBef>
                <a:spcPts val="0"/>
              </a:spcBef>
              <a:spcAft>
                <a:spcPts val="0"/>
              </a:spcAft>
              <a:defRPr/>
            </a:pPr>
            <a:r>
              <a:rPr lang="en-US" altLang="zh-CN" sz="8800" b="1" dirty="0" smtClean="0">
                <a:gradFill>
                  <a:gsLst>
                    <a:gs pos="0">
                      <a:srgbClr val="27DBFC"/>
                    </a:gs>
                    <a:gs pos="100000">
                      <a:srgbClr val="B246EF"/>
                    </a:gs>
                  </a:gsLst>
                  <a:lin ang="0" scaled="1"/>
                </a:gradFill>
                <a:latin typeface="微软雅黑" panose="020B0503020204020204" pitchFamily="34" charset="-122"/>
                <a:ea typeface="微软雅黑" panose="020B0503020204020204" pitchFamily="34" charset="-122"/>
              </a:rPr>
              <a:t>THANKS</a:t>
            </a:r>
            <a:endParaRPr lang="en-US" altLang="zh-CN" sz="8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稻壳儿搜索【幻雨工作室】_1"/>
          <p:cNvSpPr txBox="1"/>
          <p:nvPr/>
        </p:nvSpPr>
        <p:spPr>
          <a:xfrm>
            <a:off x="4508024" y="393350"/>
            <a:ext cx="2316480" cy="737235"/>
          </a:xfrm>
          <a:prstGeom prst="rect">
            <a:avLst/>
          </a:prstGeom>
        </p:spPr>
        <p:txBody>
          <a:bodyPr wrap="none" rtlCol="0">
            <a:spAutoFit/>
          </a:bodyPr>
          <a:lstStyle>
            <a:defPPr>
              <a:defRPr lang="zh-CN"/>
            </a:defPPr>
            <a:lvl1pPr>
              <a:lnSpc>
                <a:spcPct val="150000"/>
              </a:lnSpc>
              <a:defRPr sz="2800">
                <a:gradFill>
                  <a:gsLst>
                    <a:gs pos="0">
                      <a:srgbClr val="F6BF4B"/>
                    </a:gs>
                    <a:gs pos="52000">
                      <a:srgbClr val="F6E6AE"/>
                    </a:gs>
                    <a:gs pos="100000">
                      <a:srgbClr val="9F5C35"/>
                    </a:gs>
                  </a:gsLst>
                  <a:lin ang="5400000" scaled="1"/>
                </a:gradFill>
                <a:ea typeface="微软雅黑" panose="020B0503020204020204" pitchFamily="34" charset="-122"/>
              </a:defRPr>
            </a:lvl1pPr>
          </a:lstStyle>
          <a:p>
            <a:r>
              <a:rPr lang="en-US" altLang="zh-CN" dirty="0">
                <a:solidFill>
                  <a:schemeClr val="bg1"/>
                </a:solidFill>
                <a:latin typeface="文悦古典明朝体 (非商业使用) W5" pitchFamily="2" charset="-122"/>
                <a:ea typeface="文悦古典明朝体 (非商业使用) W5" pitchFamily="2" charset="-122"/>
              </a:rPr>
              <a:t>【</a:t>
            </a:r>
            <a:r>
              <a:rPr lang="zh-CN" altLang="en-US" dirty="0">
                <a:solidFill>
                  <a:schemeClr val="bg1"/>
                </a:solidFill>
                <a:latin typeface="文悦古典明朝体 (非商业使用) W5" pitchFamily="2" charset="-122"/>
                <a:ea typeface="文悦古典明朝体 (非商业使用) W5" pitchFamily="2" charset="-122"/>
              </a:rPr>
              <a:t>活动执行</a:t>
            </a:r>
            <a:r>
              <a:rPr lang="en-US" altLang="zh-CN" dirty="0">
                <a:solidFill>
                  <a:schemeClr val="bg1"/>
                </a:solidFill>
                <a:latin typeface="文悦古典明朝体 (非商业使用) W5" pitchFamily="2" charset="-122"/>
                <a:ea typeface="文悦古典明朝体 (非商业使用) W5" pitchFamily="2" charset="-122"/>
              </a:rPr>
              <a:t>】</a:t>
            </a:r>
            <a:endParaRPr lang="zh-CN" altLang="en-US" dirty="0">
              <a:solidFill>
                <a:schemeClr val="bg1"/>
              </a:solidFill>
              <a:latin typeface="文悦古典明朝体 (非商业使用) W5" pitchFamily="2" charset="-122"/>
              <a:ea typeface="文悦古典明朝体 (非商业使用) W5" pitchFamily="2" charset="-122"/>
            </a:endParaRPr>
          </a:p>
        </p:txBody>
      </p:sp>
      <p:sp>
        <p:nvSpPr>
          <p:cNvPr id="2" name="稻壳儿搜索【幻雨工作室】_2"/>
          <p:cNvSpPr/>
          <p:nvPr/>
        </p:nvSpPr>
        <p:spPr>
          <a:xfrm>
            <a:off x="616131" y="1863192"/>
            <a:ext cx="1400708" cy="140070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文悦古典明朝体 (非商业使用) W5" pitchFamily="2" charset="-122"/>
                <a:ea typeface="文悦古典明朝体 (非商业使用) W5" pitchFamily="2" charset="-122"/>
              </a:rPr>
              <a:t>技术服务</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7" name="稻壳儿搜索【幻雨工作室】_3"/>
          <p:cNvSpPr txBox="1"/>
          <p:nvPr/>
        </p:nvSpPr>
        <p:spPr>
          <a:xfrm>
            <a:off x="2168723" y="2779085"/>
            <a:ext cx="1487805" cy="306705"/>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www.dxy101.cn</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 name="稻壳儿搜索【幻雨工作室】_4"/>
          <p:cNvSpPr txBox="1"/>
          <p:nvPr/>
        </p:nvSpPr>
        <p:spPr>
          <a:xfrm>
            <a:off x="2168723" y="2040230"/>
            <a:ext cx="1960880" cy="737235"/>
          </a:xfrm>
          <a:prstGeom prst="rect">
            <a:avLst/>
          </a:prstGeom>
        </p:spPr>
        <p:txBody>
          <a:bodyPr wrap="none" rtlCol="0">
            <a:spAutoFit/>
          </a:bodyPr>
          <a:lstStyle/>
          <a:p>
            <a:pPr>
              <a:lnSpc>
                <a:spcPct val="150000"/>
              </a:lnSpc>
            </a:pPr>
            <a:r>
              <a:rPr lang="zh-CN" altLang="en-US" sz="2800" dirty="0">
                <a:solidFill>
                  <a:schemeClr val="bg1"/>
                </a:solidFill>
                <a:latin typeface="文悦古典明朝体 (非商业使用) W5" pitchFamily="2" charset="-122"/>
                <a:ea typeface="文悦古典明朝体 (非商业使用) W5" pitchFamily="2" charset="-122"/>
              </a:rPr>
              <a:t>大兴业舞美</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11" name="稻壳儿搜索【幻雨工作室】_5"/>
          <p:cNvSpPr/>
          <p:nvPr/>
        </p:nvSpPr>
        <p:spPr>
          <a:xfrm>
            <a:off x="6096000" y="1863192"/>
            <a:ext cx="1400708" cy="140070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文悦古典明朝体 (非商业使用) W5" pitchFamily="2" charset="-122"/>
                <a:ea typeface="文悦古典明朝体 (非商业使用) W5" pitchFamily="2" charset="-122"/>
              </a:rPr>
              <a:t>设备租赁</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13" name="稻壳儿搜索【幻雨工作室】_7"/>
          <p:cNvSpPr txBox="1"/>
          <p:nvPr/>
        </p:nvSpPr>
        <p:spPr>
          <a:xfrm>
            <a:off x="7648592" y="2078198"/>
            <a:ext cx="2316480" cy="737235"/>
          </a:xfrm>
          <a:prstGeom prst="rect">
            <a:avLst/>
          </a:prstGeom>
        </p:spPr>
        <p:txBody>
          <a:bodyPr wrap="none" rtlCol="0">
            <a:spAutoFit/>
          </a:bodyPr>
          <a:lstStyle>
            <a:defPPr>
              <a:defRPr lang="zh-CN"/>
            </a:defPPr>
            <a:lvl1pPr>
              <a:lnSpc>
                <a:spcPct val="150000"/>
              </a:lnSpc>
              <a:defRPr sz="2800">
                <a:gradFill>
                  <a:gsLst>
                    <a:gs pos="0">
                      <a:srgbClr val="F6BF4B"/>
                    </a:gs>
                    <a:gs pos="52000">
                      <a:srgbClr val="F6E6AE"/>
                    </a:gs>
                    <a:gs pos="100000">
                      <a:srgbClr val="9F5C35"/>
                    </a:gs>
                  </a:gsLst>
                  <a:lin ang="5400000" scaled="1"/>
                </a:gradFill>
                <a:ea typeface="微软雅黑" panose="020B0503020204020204" pitchFamily="34" charset="-122"/>
              </a:defRPr>
            </a:lvl1pPr>
          </a:lstStyle>
          <a:p>
            <a:r>
              <a:rPr lang="zh-CN" altLang="en-US" dirty="0">
                <a:solidFill>
                  <a:schemeClr val="bg1"/>
                </a:solidFill>
                <a:latin typeface="文悦古典明朝体 (非商业使用) W5" pitchFamily="2" charset="-122"/>
                <a:ea typeface="文悦古典明朝体 (非商业使用) W5" pitchFamily="2" charset="-122"/>
              </a:rPr>
              <a:t>设计价格查寻</a:t>
            </a:r>
            <a:endParaRPr lang="zh-CN" altLang="en-US" dirty="0">
              <a:solidFill>
                <a:schemeClr val="bg1"/>
              </a:solidFill>
              <a:latin typeface="文悦古典明朝体 (非商业使用) W5" pitchFamily="2" charset="-122"/>
              <a:ea typeface="文悦古典明朝体 (非商业使用) W5" pitchFamily="2" charset="-122"/>
            </a:endParaRPr>
          </a:p>
        </p:txBody>
      </p:sp>
      <p:pic>
        <p:nvPicPr>
          <p:cNvPr id="3" name="图片 2" descr="大兴业微信二微码"/>
          <p:cNvPicPr>
            <a:picLocks noChangeAspect="1"/>
          </p:cNvPicPr>
          <p:nvPr/>
        </p:nvPicPr>
        <p:blipFill>
          <a:blip r:embed="rId2"/>
          <a:stretch>
            <a:fillRect/>
          </a:stretch>
        </p:blipFill>
        <p:spPr>
          <a:xfrm>
            <a:off x="7790815" y="2779395"/>
            <a:ext cx="2060575" cy="2060575"/>
          </a:xfrm>
          <a:prstGeom prst="rect">
            <a:avLst/>
          </a:prstGeom>
        </p:spPr>
      </p:pic>
      <p:sp>
        <p:nvSpPr>
          <p:cNvPr id="4" name="文本框 3"/>
          <p:cNvSpPr txBox="1"/>
          <p:nvPr/>
        </p:nvSpPr>
        <p:spPr>
          <a:xfrm>
            <a:off x="2168525" y="3128010"/>
            <a:ext cx="3383280" cy="368300"/>
          </a:xfrm>
          <a:prstGeom prst="rect">
            <a:avLst/>
          </a:prstGeom>
          <a:noFill/>
        </p:spPr>
        <p:txBody>
          <a:bodyPr wrap="none" rtlCol="0">
            <a:spAutoFit/>
          </a:bodyPr>
          <a:p>
            <a:r>
              <a:rPr lang="zh-CN" altLang="zh-CN">
                <a:solidFill>
                  <a:schemeClr val="bg1"/>
                </a:solidFill>
                <a:latin typeface="微软雅黑" panose="020B0503020204020204" pitchFamily="34" charset="-122"/>
                <a:ea typeface="微软雅黑" panose="020B0503020204020204" pitchFamily="34" charset="-122"/>
              </a:rPr>
              <a:t>方案写得好，执行团队完成得好</a:t>
            </a:r>
            <a:endParaRPr lang="zh-CN" altLang="zh-CN">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247934" y="269544"/>
            <a:ext cx="11696132" cy="631891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375101" y="614587"/>
            <a:ext cx="3441798" cy="584775"/>
          </a:xfrm>
          <a:prstGeom prst="rect">
            <a:avLst/>
          </a:prstGeom>
          <a:noFill/>
        </p:spPr>
        <p:txBody>
          <a:bodyPr vert="horz" wrap="square" rtlCol="0">
            <a:spAutoFit/>
          </a:bodyPr>
          <a:lstStyle/>
          <a:p>
            <a:pPr algn="dist"/>
            <a:r>
              <a:rPr lang="en-US" altLang="zh-CN" sz="3200" b="1" dirty="0" smtClean="0">
                <a:solidFill>
                  <a:schemeClr val="bg1"/>
                </a:solidFill>
                <a:latin typeface="微软雅黑" panose="020B0503020204020204" pitchFamily="34" charset="-122"/>
                <a:ea typeface="微软雅黑" panose="020B0503020204020204" pitchFamily="34" charset="-122"/>
              </a:rPr>
              <a:t>CONTENTS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495874" y="3058869"/>
            <a:ext cx="3455531" cy="523219"/>
            <a:chOff x="2068119" y="3196097"/>
            <a:chExt cx="3455531" cy="523219"/>
          </a:xfrm>
        </p:grpSpPr>
        <p:sp>
          <p:nvSpPr>
            <p:cNvPr id="6" name="矩形 5"/>
            <p:cNvSpPr/>
            <p:nvPr/>
          </p:nvSpPr>
          <p:spPr>
            <a:xfrm>
              <a:off x="2068119" y="3196097"/>
              <a:ext cx="627095" cy="523219"/>
            </a:xfrm>
            <a:prstGeom prst="rect">
              <a:avLst/>
            </a:prstGeom>
            <a:noFill/>
          </p:spPr>
          <p:txBody>
            <a:bodyPr wrap="none">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endParaRPr>
            </a:p>
          </p:txBody>
        </p:sp>
        <p:sp>
          <p:nvSpPr>
            <p:cNvPr id="7" name="矩形 6"/>
            <p:cNvSpPr/>
            <p:nvPr/>
          </p:nvSpPr>
          <p:spPr>
            <a:xfrm>
              <a:off x="2695214" y="3228945"/>
              <a:ext cx="2828436" cy="400110"/>
            </a:xfrm>
            <a:prstGeom prst="rect">
              <a:avLst/>
            </a:prstGeom>
          </p:spPr>
          <p:txBody>
            <a:bodyPr wrap="square">
              <a:spAutoFit/>
            </a:bodyPr>
            <a:lstStyle/>
            <a:p>
              <a:pPr algn="dist"/>
              <a:r>
                <a:rPr lang="zh-CN" altLang="en-US" sz="2000" b="1"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bg1"/>
                </a:solidFill>
              </a:endParaRPr>
            </a:p>
          </p:txBody>
        </p:sp>
      </p:grpSp>
      <p:grpSp>
        <p:nvGrpSpPr>
          <p:cNvPr id="8" name="组合 7"/>
          <p:cNvGrpSpPr/>
          <p:nvPr/>
        </p:nvGrpSpPr>
        <p:grpSpPr>
          <a:xfrm>
            <a:off x="1495874" y="4143742"/>
            <a:ext cx="3455531" cy="523219"/>
            <a:chOff x="2068119" y="3196097"/>
            <a:chExt cx="3455531" cy="523219"/>
          </a:xfrm>
        </p:grpSpPr>
        <p:sp>
          <p:nvSpPr>
            <p:cNvPr id="9" name="矩形 8"/>
            <p:cNvSpPr/>
            <p:nvPr/>
          </p:nvSpPr>
          <p:spPr>
            <a:xfrm>
              <a:off x="2068119" y="3196097"/>
              <a:ext cx="627095" cy="523219"/>
            </a:xfrm>
            <a:prstGeom prst="rect">
              <a:avLst/>
            </a:prstGeom>
            <a:noFill/>
          </p:spPr>
          <p:txBody>
            <a:bodyPr wrap="none">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endParaRPr>
            </a:p>
          </p:txBody>
        </p:sp>
        <p:sp>
          <p:nvSpPr>
            <p:cNvPr id="10" name="矩形 9"/>
            <p:cNvSpPr/>
            <p:nvPr/>
          </p:nvSpPr>
          <p:spPr>
            <a:xfrm>
              <a:off x="2695214" y="3228945"/>
              <a:ext cx="2828436" cy="400110"/>
            </a:xfrm>
            <a:prstGeom prst="rect">
              <a:avLst/>
            </a:prstGeom>
          </p:spPr>
          <p:txBody>
            <a:bodyPr wrap="square">
              <a:spAutoFit/>
            </a:bodyPr>
            <a:lstStyle/>
            <a:p>
              <a:pPr algn="dist"/>
              <a:r>
                <a:rPr lang="zh-CN" altLang="en-US" sz="2000" b="1"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bg1"/>
                </a:solidFill>
              </a:endParaRPr>
            </a:p>
          </p:txBody>
        </p:sp>
      </p:grpSp>
      <p:grpSp>
        <p:nvGrpSpPr>
          <p:cNvPr id="11" name="组合 10"/>
          <p:cNvGrpSpPr/>
          <p:nvPr/>
        </p:nvGrpSpPr>
        <p:grpSpPr>
          <a:xfrm>
            <a:off x="7176877" y="3058869"/>
            <a:ext cx="3455531" cy="523219"/>
            <a:chOff x="2068119" y="3196097"/>
            <a:chExt cx="3455531" cy="523219"/>
          </a:xfrm>
        </p:grpSpPr>
        <p:sp>
          <p:nvSpPr>
            <p:cNvPr id="12" name="矩形 11"/>
            <p:cNvSpPr/>
            <p:nvPr/>
          </p:nvSpPr>
          <p:spPr>
            <a:xfrm>
              <a:off x="2068119" y="3196097"/>
              <a:ext cx="627095" cy="523219"/>
            </a:xfrm>
            <a:prstGeom prst="rect">
              <a:avLst/>
            </a:prstGeom>
            <a:noFill/>
          </p:spPr>
          <p:txBody>
            <a:bodyPr wrap="none">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endParaRPr>
            </a:p>
          </p:txBody>
        </p:sp>
        <p:sp>
          <p:nvSpPr>
            <p:cNvPr id="13" name="矩形 12"/>
            <p:cNvSpPr/>
            <p:nvPr/>
          </p:nvSpPr>
          <p:spPr>
            <a:xfrm>
              <a:off x="2695214" y="3228945"/>
              <a:ext cx="2828436" cy="400110"/>
            </a:xfrm>
            <a:prstGeom prst="rect">
              <a:avLst/>
            </a:prstGeom>
          </p:spPr>
          <p:txBody>
            <a:bodyPr wrap="square">
              <a:spAutoFit/>
            </a:bodyPr>
            <a:lstStyle/>
            <a:p>
              <a:pPr algn="dist"/>
              <a:r>
                <a:rPr lang="zh-CN" altLang="en-US" sz="2000" b="1"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bg1"/>
                </a:solidFill>
              </a:endParaRPr>
            </a:p>
          </p:txBody>
        </p:sp>
      </p:grpSp>
      <p:grpSp>
        <p:nvGrpSpPr>
          <p:cNvPr id="14" name="组合 13"/>
          <p:cNvGrpSpPr/>
          <p:nvPr/>
        </p:nvGrpSpPr>
        <p:grpSpPr>
          <a:xfrm>
            <a:off x="7176877" y="4143742"/>
            <a:ext cx="3455531" cy="523219"/>
            <a:chOff x="2068119" y="3196097"/>
            <a:chExt cx="3455531" cy="523219"/>
          </a:xfrm>
        </p:grpSpPr>
        <p:sp>
          <p:nvSpPr>
            <p:cNvPr id="15" name="矩形 14"/>
            <p:cNvSpPr/>
            <p:nvPr/>
          </p:nvSpPr>
          <p:spPr>
            <a:xfrm>
              <a:off x="2068119" y="3196097"/>
              <a:ext cx="627095" cy="523219"/>
            </a:xfrm>
            <a:prstGeom prst="rect">
              <a:avLst/>
            </a:prstGeom>
            <a:noFill/>
          </p:spPr>
          <p:txBody>
            <a:bodyPr wrap="none">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endParaRPr>
            </a:p>
          </p:txBody>
        </p:sp>
        <p:sp>
          <p:nvSpPr>
            <p:cNvPr id="16" name="矩形 15"/>
            <p:cNvSpPr/>
            <p:nvPr/>
          </p:nvSpPr>
          <p:spPr>
            <a:xfrm>
              <a:off x="2695214" y="3228945"/>
              <a:ext cx="2828436" cy="400110"/>
            </a:xfrm>
            <a:prstGeom prst="rect">
              <a:avLst/>
            </a:prstGeom>
          </p:spPr>
          <p:txBody>
            <a:bodyPr wrap="square">
              <a:spAutoFit/>
            </a:bodyPr>
            <a:lstStyle/>
            <a:p>
              <a:pPr algn="dist"/>
              <a:r>
                <a:rPr lang="zh-CN" altLang="en-US" sz="2000" b="1"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bg1"/>
                </a:solidFill>
              </a:endParaRPr>
            </a:p>
          </p:txBody>
        </p:sp>
      </p:grpSp>
      <p:sp>
        <p:nvSpPr>
          <p:cNvPr id="17" name="矩形 16"/>
          <p:cNvSpPr/>
          <p:nvPr/>
        </p:nvSpPr>
        <p:spPr>
          <a:xfrm>
            <a:off x="570823" y="2129051"/>
            <a:ext cx="11050354" cy="3720206"/>
          </a:xfrm>
          <a:prstGeom prst="rect">
            <a:avLst/>
          </a:prstGeom>
          <a:noFill/>
          <a:ln w="50800">
            <a:gradFill flip="none" rotWithShape="1">
              <a:gsLst>
                <a:gs pos="0">
                  <a:srgbClr val="27DBFC"/>
                </a:gs>
                <a:gs pos="100000">
                  <a:srgbClr val="B246E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等线"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3916907" y="1419367"/>
            <a:ext cx="4408227" cy="4408227"/>
          </a:xfrm>
          <a:prstGeom prst="ellipse">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41431" y="1572904"/>
            <a:ext cx="4128447" cy="412844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a:spLocks noChangeArrowheads="1"/>
          </p:cNvSpPr>
          <p:nvPr/>
        </p:nvSpPr>
        <p:spPr bwMode="black">
          <a:xfrm>
            <a:off x="4650451" y="2952228"/>
            <a:ext cx="2883113" cy="707886"/>
          </a:xfrm>
          <a:prstGeom prst="rect">
            <a:avLst/>
          </a:prstGeom>
          <a:noFill/>
          <a:ln>
            <a:noFill/>
          </a:ln>
          <a:effectLst/>
        </p:spPr>
        <p:txBody>
          <a:bodyPr wrap="square">
            <a:spAutoFit/>
          </a:bodyPr>
          <a:lstStyle/>
          <a:p>
            <a:pPr algn="dist" fontAlgn="auto">
              <a:spcBef>
                <a:spcPts val="0"/>
              </a:spcBef>
              <a:spcAft>
                <a:spcPts val="0"/>
              </a:spcAft>
              <a:defRPr/>
            </a:pPr>
            <a:r>
              <a:rPr lang="en-US" altLang="zh-CN" sz="4000" b="1" dirty="0" smtClean="0">
                <a:solidFill>
                  <a:schemeClr val="bg1"/>
                </a:solidFill>
                <a:latin typeface="微软雅黑" panose="020B0503020204020204" pitchFamily="34" charset="-122"/>
                <a:ea typeface="微软雅黑" panose="020B0503020204020204" pitchFamily="34" charset="-122"/>
              </a:rPr>
              <a:t>PART ONE</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21667" y="3709059"/>
            <a:ext cx="2816984" cy="400110"/>
          </a:xfrm>
          <a:prstGeom prst="rect">
            <a:avLst/>
          </a:prstGeom>
          <a:noFill/>
        </p:spPr>
        <p:txBody>
          <a:bodyPr vert="horz" wrap="square" rtlCol="0">
            <a:spAutoFit/>
          </a:bodyPr>
          <a:lstStyle/>
          <a:p>
            <a:pPr algn="dist"/>
            <a:r>
              <a:rPr lang="zh-CN" altLang="en-US" sz="2000" b="1" dirty="0" smtClean="0">
                <a:solidFill>
                  <a:srgbClr val="2CDBFC"/>
                </a:solidFill>
                <a:latin typeface="微软雅黑" panose="020B0503020204020204" pitchFamily="34" charset="-122"/>
                <a:ea typeface="微软雅黑" panose="020B0503020204020204" pitchFamily="34" charset="-122"/>
              </a:rPr>
              <a:t>请添加标题</a:t>
            </a:r>
            <a:endParaRPr lang="zh-CN" altLang="en-US" sz="2000" b="1" dirty="0">
              <a:solidFill>
                <a:srgbClr val="2CDBF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4943113" y="1114403"/>
            <a:ext cx="6805725" cy="4629193"/>
          </a:xfrm>
          <a:prstGeom prst="rect">
            <a:avLst/>
          </a:prstGeom>
        </p:spPr>
      </p:pic>
      <p:sp>
        <p:nvSpPr>
          <p:cNvPr id="4" name="矩形 3"/>
          <p:cNvSpPr/>
          <p:nvPr/>
        </p:nvSpPr>
        <p:spPr>
          <a:xfrm>
            <a:off x="395785" y="842748"/>
            <a:ext cx="4547328" cy="5172502"/>
          </a:xfrm>
          <a:prstGeom prst="rect">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2263" y="996287"/>
            <a:ext cx="4271749" cy="48858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020" y="1757509"/>
            <a:ext cx="714234" cy="714234"/>
          </a:xfrm>
          <a:prstGeom prst="rect">
            <a:avLst/>
          </a:prstGeom>
        </p:spPr>
      </p:pic>
      <p:sp>
        <p:nvSpPr>
          <p:cNvPr id="7" name="TextBox 15"/>
          <p:cNvSpPr txBox="1">
            <a:spLocks noChangeArrowheads="1"/>
          </p:cNvSpPr>
          <p:nvPr/>
        </p:nvSpPr>
        <p:spPr bwMode="auto">
          <a:xfrm>
            <a:off x="925032" y="2471743"/>
            <a:ext cx="348621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200000"/>
              </a:lnSpc>
            </a:pPr>
            <a:r>
              <a:rPr lang="zh-CN" altLang="en-US" sz="2000" b="1" dirty="0" smtClean="0">
                <a:solidFill>
                  <a:schemeClr val="bg1"/>
                </a:solidFill>
              </a:rPr>
              <a:t>输入标题</a:t>
            </a:r>
            <a:endParaRPr lang="en-US" altLang="zh-CN" sz="2000" b="1" dirty="0">
              <a:solidFill>
                <a:schemeClr val="bg1"/>
              </a:solidFill>
            </a:endParaRPr>
          </a:p>
          <a:p>
            <a:pPr algn="ctr">
              <a:lnSpc>
                <a:spcPct val="200000"/>
              </a:lnSpc>
            </a:pPr>
            <a:r>
              <a:rPr lang="zh-CN" altLang="en-US" sz="1200" dirty="0" smtClean="0">
                <a:solidFill>
                  <a:schemeClr val="bg1"/>
                </a:solidFill>
              </a:rPr>
              <a:t>点击</a:t>
            </a:r>
            <a:r>
              <a:rPr lang="zh-CN" altLang="en-US" sz="1200" dirty="0">
                <a:solidFill>
                  <a:schemeClr val="bg1"/>
                </a:solidFill>
              </a:rPr>
              <a:t>此处输入文字点击此处点击此处输入文字点击此处点击此处输入文字点击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a:t>
            </a:r>
            <a:r>
              <a:rPr lang="zh-CN" altLang="en-US" sz="1200" dirty="0" smtClean="0">
                <a:solidFill>
                  <a:schemeClr val="bg1"/>
                </a:solidFill>
              </a:rPr>
              <a:t>此处点击</a:t>
            </a:r>
            <a:r>
              <a:rPr lang="zh-CN" altLang="en-US" sz="1200" dirty="0">
                <a:solidFill>
                  <a:schemeClr val="bg1"/>
                </a:solidFill>
              </a:rPr>
              <a:t>此处输入文字点击</a:t>
            </a:r>
            <a:r>
              <a:rPr lang="zh-CN" altLang="en-US" sz="1200" dirty="0" smtClean="0">
                <a:solidFill>
                  <a:schemeClr val="bg1"/>
                </a:solidFill>
              </a:rPr>
              <a:t>此处</a:t>
            </a:r>
            <a:r>
              <a:rPr lang="zh-CN" altLang="en-US" sz="1200" dirty="0">
                <a:solidFill>
                  <a:schemeClr val="bg1"/>
                </a:solidFill>
              </a:rPr>
              <a:t>点击此处输入文字点击</a:t>
            </a:r>
            <a:r>
              <a:rPr lang="zh-CN" altLang="en-US" sz="1200" dirty="0" smtClean="0">
                <a:solidFill>
                  <a:schemeClr val="bg1"/>
                </a:solidFill>
              </a:rPr>
              <a:t>此处</a:t>
            </a:r>
            <a:r>
              <a:rPr lang="zh-CN" altLang="en-US" sz="1200" dirty="0">
                <a:solidFill>
                  <a:schemeClr val="bg1"/>
                </a:solidFill>
              </a:rPr>
              <a:t>点击此处点击此处点击此处输入文字点击此处点击此处输入文字点击</a:t>
            </a:r>
            <a:r>
              <a:rPr lang="zh-CN" altLang="en-US" sz="1200" dirty="0" smtClean="0">
                <a:solidFill>
                  <a:schemeClr val="bg1"/>
                </a:solidFill>
              </a:rPr>
              <a:t>此处</a:t>
            </a:r>
            <a:endParaRPr lang="zh-CN" alt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3916907" y="1419367"/>
            <a:ext cx="4408227" cy="4408227"/>
          </a:xfrm>
          <a:prstGeom prst="ellipse">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41431" y="1572904"/>
            <a:ext cx="4128447" cy="412844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a:spLocks noChangeArrowheads="1"/>
          </p:cNvSpPr>
          <p:nvPr/>
        </p:nvSpPr>
        <p:spPr bwMode="black">
          <a:xfrm>
            <a:off x="4560666" y="2915594"/>
            <a:ext cx="3138985" cy="707886"/>
          </a:xfrm>
          <a:prstGeom prst="rect">
            <a:avLst/>
          </a:prstGeom>
          <a:noFill/>
          <a:ln>
            <a:noFill/>
          </a:ln>
          <a:effectLst/>
        </p:spPr>
        <p:txBody>
          <a:bodyPr wrap="square">
            <a:spAutoFit/>
          </a:bodyPr>
          <a:lstStyle/>
          <a:p>
            <a:pPr algn="dist" fontAlgn="auto">
              <a:spcBef>
                <a:spcPts val="0"/>
              </a:spcBef>
              <a:spcAft>
                <a:spcPts val="0"/>
              </a:spcAft>
              <a:defRPr/>
            </a:pPr>
            <a:r>
              <a:rPr lang="en-US" altLang="zh-CN" sz="4000" b="1" dirty="0" smtClean="0">
                <a:solidFill>
                  <a:schemeClr val="bg1"/>
                </a:solidFill>
                <a:latin typeface="微软雅黑" panose="020B0503020204020204" pitchFamily="34" charset="-122"/>
                <a:ea typeface="微软雅黑" panose="020B0503020204020204" pitchFamily="34" charset="-122"/>
              </a:rPr>
              <a:t>PART </a:t>
            </a:r>
            <a:r>
              <a:rPr lang="en-US" altLang="zh-CN" sz="4000" b="1" dirty="0" smtClean="0">
                <a:solidFill>
                  <a:schemeClr val="bg1"/>
                </a:solidFill>
                <a:latin typeface="微软雅黑" panose="020B0503020204020204" pitchFamily="34" charset="-122"/>
                <a:ea typeface="微软雅黑" panose="020B0503020204020204" pitchFamily="34" charset="-122"/>
              </a:rPr>
              <a:t>TWO</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21667" y="3709059"/>
            <a:ext cx="2816984" cy="400110"/>
          </a:xfrm>
          <a:prstGeom prst="rect">
            <a:avLst/>
          </a:prstGeom>
          <a:noFill/>
        </p:spPr>
        <p:txBody>
          <a:bodyPr vert="horz" wrap="square" rtlCol="0">
            <a:spAutoFit/>
          </a:bodyPr>
          <a:lstStyle/>
          <a:p>
            <a:pPr algn="dist"/>
            <a:r>
              <a:rPr lang="zh-CN" altLang="en-US" sz="2000" b="1" dirty="0" smtClean="0">
                <a:solidFill>
                  <a:srgbClr val="2CDBFC"/>
                </a:solidFill>
                <a:latin typeface="微软雅黑" panose="020B0503020204020204" pitchFamily="34" charset="-122"/>
                <a:ea typeface="微软雅黑" panose="020B0503020204020204" pitchFamily="34" charset="-122"/>
              </a:rPr>
              <a:t>请添加标题</a:t>
            </a:r>
            <a:endParaRPr lang="zh-CN" altLang="en-US" sz="2000" b="1" dirty="0">
              <a:solidFill>
                <a:srgbClr val="2CDBF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6132" y="1889645"/>
            <a:ext cx="3105435" cy="3105435"/>
          </a:xfrm>
          <a:prstGeom prst="rect">
            <a:avLst/>
          </a:prstGeom>
        </p:spPr>
      </p:pic>
      <p:sp>
        <p:nvSpPr>
          <p:cNvPr id="4" name="矩形 3"/>
          <p:cNvSpPr/>
          <p:nvPr/>
        </p:nvSpPr>
        <p:spPr>
          <a:xfrm>
            <a:off x="9744501" y="4872251"/>
            <a:ext cx="163773" cy="198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a:spLocks noChangeArrowheads="1"/>
          </p:cNvSpPr>
          <p:nvPr/>
        </p:nvSpPr>
        <p:spPr bwMode="black">
          <a:xfrm>
            <a:off x="945432" y="2015193"/>
            <a:ext cx="6405269" cy="1862048"/>
          </a:xfrm>
          <a:prstGeom prst="rect">
            <a:avLst/>
          </a:prstGeom>
          <a:noFill/>
          <a:ln>
            <a:noFill/>
          </a:ln>
          <a:effectLst/>
        </p:spPr>
        <p:txBody>
          <a:bodyPr wrap="square">
            <a:spAutoFit/>
          </a:bodyPr>
          <a:lstStyle/>
          <a:p>
            <a:pPr algn="dist" fontAlgn="auto">
              <a:spcBef>
                <a:spcPts val="0"/>
              </a:spcBef>
              <a:spcAft>
                <a:spcPts val="0"/>
              </a:spcAft>
              <a:defRPr/>
            </a:pPr>
            <a:r>
              <a:rPr lang="en-US" altLang="zh-CN" sz="11500" b="1" dirty="0" smtClean="0">
                <a:gradFill>
                  <a:gsLst>
                    <a:gs pos="0">
                      <a:srgbClr val="27DBFC"/>
                    </a:gs>
                    <a:gs pos="100000">
                      <a:srgbClr val="B246EF"/>
                    </a:gs>
                  </a:gsLst>
                  <a:lin ang="0" scaled="1"/>
                </a:gradFill>
                <a:latin typeface="微软雅黑" panose="020B0503020204020204" pitchFamily="34" charset="-122"/>
                <a:ea typeface="微软雅黑" panose="020B0503020204020204" pitchFamily="34" charset="-122"/>
              </a:rPr>
              <a:t>ABCD</a:t>
            </a:r>
            <a:endParaRPr lang="en-US" altLang="zh-CN" sz="11500" b="1" dirty="0" smtClean="0">
              <a:gradFill>
                <a:gsLst>
                  <a:gs pos="0">
                    <a:srgbClr val="27DBFC"/>
                  </a:gs>
                  <a:gs pos="100000">
                    <a:srgbClr val="B246EF"/>
                  </a:gs>
                </a:gsLst>
                <a:lin ang="0" scaled="1"/>
              </a:gradFill>
              <a:latin typeface="微软雅黑" panose="020B0503020204020204" pitchFamily="34" charset="-122"/>
              <a:ea typeface="微软雅黑" panose="020B0503020204020204" pitchFamily="34" charset="-122"/>
            </a:endParaRPr>
          </a:p>
        </p:txBody>
      </p:sp>
      <p:sp>
        <p:nvSpPr>
          <p:cNvPr id="8" name="圆角矩形 7"/>
          <p:cNvSpPr/>
          <p:nvPr/>
        </p:nvSpPr>
        <p:spPr>
          <a:xfrm>
            <a:off x="945432" y="3877241"/>
            <a:ext cx="6405269" cy="1854819"/>
          </a:xfrm>
          <a:prstGeom prst="roundRect">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064525" y="3930135"/>
            <a:ext cx="6182436" cy="17490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5"/>
          <p:cNvSpPr txBox="1">
            <a:spLocks noChangeArrowheads="1"/>
          </p:cNvSpPr>
          <p:nvPr/>
        </p:nvSpPr>
        <p:spPr bwMode="auto">
          <a:xfrm>
            <a:off x="1754057" y="4096514"/>
            <a:ext cx="47880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solidFill>
                  <a:schemeClr val="bg1"/>
                </a:solidFill>
              </a:rPr>
              <a:t>输入标题</a:t>
            </a:r>
            <a:endParaRPr lang="en-US" altLang="zh-CN" sz="2000" b="1" dirty="0">
              <a:solidFill>
                <a:schemeClr val="bg1"/>
              </a:solidFill>
            </a:endParaRPr>
          </a:p>
          <a:p>
            <a:pPr algn="ct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此处输入文字点击此处点击此处输入文字点击此处点击此处输入文字点击</a:t>
            </a:r>
            <a:r>
              <a:rPr lang="zh-CN" altLang="en-US" sz="1200" dirty="0" smtClean="0">
                <a:solidFill>
                  <a:schemeClr val="bg1"/>
                </a:solidFill>
              </a:rPr>
              <a:t>此处</a:t>
            </a:r>
            <a:endParaRPr lang="zh-CN" altLang="en-US" sz="1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3916907" y="1419367"/>
            <a:ext cx="4408227" cy="4408227"/>
          </a:xfrm>
          <a:prstGeom prst="ellipse">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41431" y="1572904"/>
            <a:ext cx="4128447" cy="412844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a:spLocks noChangeArrowheads="1"/>
          </p:cNvSpPr>
          <p:nvPr/>
        </p:nvSpPr>
        <p:spPr bwMode="black">
          <a:xfrm>
            <a:off x="4409384" y="2929241"/>
            <a:ext cx="3441550" cy="707886"/>
          </a:xfrm>
          <a:prstGeom prst="rect">
            <a:avLst/>
          </a:prstGeom>
          <a:noFill/>
          <a:ln>
            <a:noFill/>
          </a:ln>
          <a:effectLst/>
        </p:spPr>
        <p:txBody>
          <a:bodyPr wrap="square">
            <a:spAutoFit/>
          </a:bodyPr>
          <a:lstStyle/>
          <a:p>
            <a:pPr algn="dist" fontAlgn="auto">
              <a:spcBef>
                <a:spcPts val="0"/>
              </a:spcBef>
              <a:spcAft>
                <a:spcPts val="0"/>
              </a:spcAft>
              <a:defRPr/>
            </a:pPr>
            <a:r>
              <a:rPr lang="en-US" altLang="zh-CN" sz="4000" b="1" dirty="0" smtClean="0">
                <a:solidFill>
                  <a:schemeClr val="bg1"/>
                </a:solidFill>
                <a:latin typeface="微软雅黑" panose="020B0503020204020204" pitchFamily="34" charset="-122"/>
                <a:ea typeface="微软雅黑" panose="020B0503020204020204" pitchFamily="34" charset="-122"/>
              </a:rPr>
              <a:t>PART </a:t>
            </a:r>
            <a:r>
              <a:rPr lang="en-US" altLang="zh-CN" sz="4000" b="1" dirty="0" smtClean="0">
                <a:solidFill>
                  <a:schemeClr val="bg1"/>
                </a:solidFill>
                <a:latin typeface="微软雅黑" panose="020B0503020204020204" pitchFamily="34" charset="-122"/>
                <a:ea typeface="微软雅黑" panose="020B0503020204020204" pitchFamily="34" charset="-122"/>
              </a:rPr>
              <a:t>THREE</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21667" y="3709059"/>
            <a:ext cx="2816984" cy="400110"/>
          </a:xfrm>
          <a:prstGeom prst="rect">
            <a:avLst/>
          </a:prstGeom>
          <a:noFill/>
        </p:spPr>
        <p:txBody>
          <a:bodyPr vert="horz" wrap="square" rtlCol="0">
            <a:spAutoFit/>
          </a:bodyPr>
          <a:lstStyle/>
          <a:p>
            <a:pPr algn="dist"/>
            <a:r>
              <a:rPr lang="zh-CN" altLang="en-US" sz="2000" b="1" dirty="0" smtClean="0">
                <a:solidFill>
                  <a:srgbClr val="2CDBFC"/>
                </a:solidFill>
                <a:latin typeface="微软雅黑" panose="020B0503020204020204" pitchFamily="34" charset="-122"/>
                <a:ea typeface="微软雅黑" panose="020B0503020204020204" pitchFamily="34" charset="-122"/>
              </a:rPr>
              <a:t>请添加标题</a:t>
            </a:r>
            <a:endParaRPr lang="zh-CN" altLang="en-US" sz="2000" b="1" dirty="0">
              <a:solidFill>
                <a:srgbClr val="2CDBF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1296538"/>
            <a:ext cx="12192001" cy="3725839"/>
          </a:xfrm>
          <a:prstGeom prst="rect">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61063" y="1967049"/>
            <a:ext cx="9830937" cy="2384816"/>
            <a:chOff x="763440" y="2043285"/>
            <a:chExt cx="10717994" cy="2600001"/>
          </a:xfrm>
        </p:grpSpPr>
        <p:pic>
          <p:nvPicPr>
            <p:cNvPr id="3" name="图片 2"/>
            <p:cNvPicPr>
              <a:picLocks noChangeAspect="1"/>
            </p:cNvPicPr>
            <p:nvPr/>
          </p:nvPicPr>
          <p:blipFill rotWithShape="1">
            <a:blip r:embed="rId1"/>
            <a:srcRect r="2850"/>
            <a:stretch>
              <a:fillRect/>
            </a:stretch>
          </p:blipFill>
          <p:spPr>
            <a:xfrm>
              <a:off x="4253143" y="2043286"/>
              <a:ext cx="3580672" cy="2600000"/>
            </a:xfrm>
            <a:prstGeom prst="rect">
              <a:avLst/>
            </a:prstGeom>
          </p:spPr>
        </p:pic>
        <p:pic>
          <p:nvPicPr>
            <p:cNvPr id="4" name="图片 3"/>
            <p:cNvPicPr>
              <a:picLocks noChangeAspect="1"/>
            </p:cNvPicPr>
            <p:nvPr/>
          </p:nvPicPr>
          <p:blipFill>
            <a:blip r:embed="rId2"/>
            <a:stretch>
              <a:fillRect/>
            </a:stretch>
          </p:blipFill>
          <p:spPr>
            <a:xfrm>
              <a:off x="7833815" y="2043286"/>
              <a:ext cx="3647619" cy="2599999"/>
            </a:xfrm>
            <a:prstGeom prst="rect">
              <a:avLst/>
            </a:prstGeom>
          </p:spPr>
        </p:pic>
        <p:pic>
          <p:nvPicPr>
            <p:cNvPr id="5" name="图片 4"/>
            <p:cNvPicPr>
              <a:picLocks noChangeAspect="1"/>
            </p:cNvPicPr>
            <p:nvPr/>
          </p:nvPicPr>
          <p:blipFill>
            <a:blip r:embed="rId3"/>
            <a:stretch>
              <a:fillRect/>
            </a:stretch>
          </p:blipFill>
          <p:spPr>
            <a:xfrm>
              <a:off x="763440" y="2043285"/>
              <a:ext cx="3704763" cy="2600000"/>
            </a:xfrm>
            <a:prstGeom prst="rect">
              <a:avLst/>
            </a:prstGeom>
          </p:spPr>
        </p:pic>
      </p:grpSp>
      <p:sp>
        <p:nvSpPr>
          <p:cNvPr id="8" name="TextBox 15"/>
          <p:cNvSpPr txBox="1">
            <a:spLocks noChangeArrowheads="1"/>
          </p:cNvSpPr>
          <p:nvPr/>
        </p:nvSpPr>
        <p:spPr bwMode="auto">
          <a:xfrm>
            <a:off x="353119" y="2189960"/>
            <a:ext cx="17008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000" b="1" dirty="0" smtClean="0">
                <a:solidFill>
                  <a:schemeClr val="bg2">
                    <a:lumMod val="25000"/>
                  </a:schemeClr>
                </a:solidFill>
              </a:rPr>
              <a:t>输入标题</a:t>
            </a:r>
            <a:endParaRPr lang="en-US" altLang="zh-CN" sz="2000" b="1" dirty="0">
              <a:solidFill>
                <a:schemeClr val="bg2">
                  <a:lumMod val="25000"/>
                </a:schemeClr>
              </a:solidFill>
            </a:endParaRPr>
          </a:p>
          <a:p>
            <a:pPr>
              <a:lnSpc>
                <a:spcPct val="150000"/>
              </a:lnSpc>
            </a:pPr>
            <a:r>
              <a:rPr lang="zh-CN" altLang="en-US" sz="1200" dirty="0" smtClean="0">
                <a:solidFill>
                  <a:schemeClr val="bg2">
                    <a:lumMod val="25000"/>
                  </a:schemeClr>
                </a:solidFill>
              </a:rPr>
              <a:t>点击</a:t>
            </a:r>
            <a:r>
              <a:rPr lang="zh-CN" altLang="en-US" sz="1200" dirty="0">
                <a:solidFill>
                  <a:schemeClr val="bg2">
                    <a:lumMod val="25000"/>
                  </a:schemeClr>
                </a:solidFill>
              </a:rPr>
              <a:t>此处输入文字点击此处点击此处输入文字点击</a:t>
            </a:r>
            <a:r>
              <a:rPr lang="zh-CN" altLang="en-US" sz="1200" dirty="0" smtClean="0">
                <a:solidFill>
                  <a:schemeClr val="bg2">
                    <a:lumMod val="25000"/>
                  </a:schemeClr>
                </a:solidFill>
              </a:rPr>
              <a:t>此处点击</a:t>
            </a:r>
            <a:r>
              <a:rPr lang="zh-CN" altLang="en-US" sz="1200" dirty="0">
                <a:solidFill>
                  <a:schemeClr val="bg2">
                    <a:lumMod val="25000"/>
                  </a:schemeClr>
                </a:solidFill>
              </a:rPr>
              <a:t>此处输入文字点击此处点击此处输入</a:t>
            </a:r>
            <a:r>
              <a:rPr lang="zh-CN" altLang="en-US" sz="1200" dirty="0" smtClean="0">
                <a:solidFill>
                  <a:schemeClr val="bg2">
                    <a:lumMod val="25000"/>
                  </a:schemeClr>
                </a:solidFill>
              </a:rPr>
              <a:t>文字</a:t>
            </a:r>
            <a:endParaRPr lang="zh-CN" altLang="en-US" sz="1200" dirty="0">
              <a:solidFill>
                <a:schemeClr val="bg2">
                  <a:lumMod val="25000"/>
                </a:schemeClr>
              </a:solidFill>
            </a:endParaRPr>
          </a:p>
        </p:txBody>
      </p:sp>
      <p:sp>
        <p:nvSpPr>
          <p:cNvPr id="9" name="TextBox 15"/>
          <p:cNvSpPr txBox="1">
            <a:spLocks noChangeArrowheads="1"/>
          </p:cNvSpPr>
          <p:nvPr/>
        </p:nvSpPr>
        <p:spPr bwMode="auto">
          <a:xfrm>
            <a:off x="6869790" y="5384471"/>
            <a:ext cx="4810682" cy="61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pPr>
            <a:r>
              <a:rPr lang="zh-CN" altLang="en-US" sz="1200" dirty="0" smtClean="0">
                <a:solidFill>
                  <a:schemeClr val="bg1"/>
                </a:solidFill>
              </a:rPr>
              <a:t>点击</a:t>
            </a:r>
            <a:r>
              <a:rPr lang="zh-CN" altLang="en-US" sz="1200" dirty="0">
                <a:solidFill>
                  <a:schemeClr val="bg1"/>
                </a:solidFill>
              </a:rPr>
              <a:t>此处输入文字点击此处点击此处输入文字点击</a:t>
            </a:r>
            <a:r>
              <a:rPr lang="zh-CN" altLang="en-US" sz="1200" dirty="0" smtClean="0">
                <a:solidFill>
                  <a:schemeClr val="bg1"/>
                </a:solidFill>
              </a:rPr>
              <a:t>此处点击</a:t>
            </a:r>
            <a:r>
              <a:rPr lang="zh-CN" altLang="en-US" sz="1200" dirty="0">
                <a:solidFill>
                  <a:schemeClr val="bg1"/>
                </a:solidFill>
              </a:rPr>
              <a:t>此处输入文字点击此处点击此处输入文字点击此处点击此处输入文字点击</a:t>
            </a:r>
            <a:r>
              <a:rPr lang="zh-CN" altLang="en-US" sz="1200" dirty="0" smtClean="0">
                <a:solidFill>
                  <a:schemeClr val="bg1"/>
                </a:solidFill>
              </a:rPr>
              <a:t>此处</a:t>
            </a:r>
            <a:endParaRPr lang="zh-CN" altLang="en-US" sz="1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3916907" y="1419367"/>
            <a:ext cx="4408227" cy="4408227"/>
          </a:xfrm>
          <a:prstGeom prst="ellipse">
            <a:avLst/>
          </a:prstGeom>
          <a:gradFill>
            <a:gsLst>
              <a:gs pos="0">
                <a:srgbClr val="27DBFC"/>
              </a:gs>
              <a:gs pos="100000">
                <a:srgbClr val="B246E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41431" y="1572904"/>
            <a:ext cx="4128447" cy="412844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a:spLocks noChangeArrowheads="1"/>
          </p:cNvSpPr>
          <p:nvPr/>
        </p:nvSpPr>
        <p:spPr bwMode="black">
          <a:xfrm>
            <a:off x="4409384" y="2929241"/>
            <a:ext cx="3441550" cy="707886"/>
          </a:xfrm>
          <a:prstGeom prst="rect">
            <a:avLst/>
          </a:prstGeom>
          <a:noFill/>
          <a:ln>
            <a:noFill/>
          </a:ln>
          <a:effectLst/>
        </p:spPr>
        <p:txBody>
          <a:bodyPr wrap="square">
            <a:spAutoFit/>
          </a:bodyPr>
          <a:lstStyle/>
          <a:p>
            <a:pPr algn="dist" fontAlgn="auto">
              <a:spcBef>
                <a:spcPts val="0"/>
              </a:spcBef>
              <a:spcAft>
                <a:spcPts val="0"/>
              </a:spcAft>
              <a:defRPr/>
            </a:pPr>
            <a:r>
              <a:rPr lang="en-US" altLang="zh-CN" sz="4000" b="1" dirty="0" smtClean="0">
                <a:solidFill>
                  <a:schemeClr val="bg1"/>
                </a:solidFill>
                <a:latin typeface="微软雅黑" panose="020B0503020204020204" pitchFamily="34" charset="-122"/>
                <a:ea typeface="微软雅黑" panose="020B0503020204020204" pitchFamily="34" charset="-122"/>
              </a:rPr>
              <a:t>PART </a:t>
            </a:r>
            <a:r>
              <a:rPr lang="en-US" altLang="zh-CN" sz="4000" b="1" dirty="0" smtClean="0">
                <a:solidFill>
                  <a:schemeClr val="bg1"/>
                </a:solidFill>
                <a:latin typeface="微软雅黑" panose="020B0503020204020204" pitchFamily="34" charset="-122"/>
                <a:ea typeface="微软雅黑" panose="020B0503020204020204" pitchFamily="34" charset="-122"/>
              </a:rPr>
              <a:t>FOUR</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21667" y="3709059"/>
            <a:ext cx="2816984" cy="400110"/>
          </a:xfrm>
          <a:prstGeom prst="rect">
            <a:avLst/>
          </a:prstGeom>
          <a:noFill/>
        </p:spPr>
        <p:txBody>
          <a:bodyPr vert="horz" wrap="square" rtlCol="0">
            <a:spAutoFit/>
          </a:bodyPr>
          <a:lstStyle/>
          <a:p>
            <a:pPr algn="dist"/>
            <a:r>
              <a:rPr lang="zh-CN" altLang="en-US" sz="2000" b="1" dirty="0" smtClean="0">
                <a:solidFill>
                  <a:srgbClr val="2CDBFC"/>
                </a:solidFill>
                <a:latin typeface="微软雅黑" panose="020B0503020204020204" pitchFamily="34" charset="-122"/>
                <a:ea typeface="微软雅黑" panose="020B0503020204020204" pitchFamily="34" charset="-122"/>
              </a:rPr>
              <a:t>请添加标题</a:t>
            </a:r>
            <a:endParaRPr lang="zh-CN" altLang="en-US" sz="2000" b="1" dirty="0">
              <a:solidFill>
                <a:srgbClr val="2CDBFC"/>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WPS 演示</Application>
  <PresentationFormat>宽屏</PresentationFormat>
  <Paragraphs>92</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微软雅黑</vt:lpstr>
      <vt:lpstr>等线</vt:lpstr>
      <vt:lpstr>等线</vt:lpstr>
      <vt:lpstr>Calibri</vt:lpstr>
      <vt:lpstr>Arial Unicode MS</vt:lpstr>
      <vt:lpstr>Calibri Light</vt:lpstr>
      <vt:lpstr>等线</vt:lpstr>
      <vt:lpstr>文悦古典明朝体 (非商业使用) W5</vt:lpstr>
      <vt:lpstr>创艺简行楷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李孝勇</cp:lastModifiedBy>
  <cp:revision>7</cp:revision>
  <dcterms:created xsi:type="dcterms:W3CDTF">2018-08-27T01:58:00Z</dcterms:created>
  <dcterms:modified xsi:type="dcterms:W3CDTF">2021-10-17T10:31:21Z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KSOTemplateUUID">
    <vt:lpwstr>v1.0_mb_fHnYthMunTGr3aLGFtmKfQ==</vt:lpwstr>
  </property>
</Properties>
</file>