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4" r:id="rId5"/>
    <p:sldId id="265" r:id="rId6"/>
    <p:sldId id="262" r:id="rId7"/>
    <p:sldId id="263" r:id="rId8"/>
    <p:sldId id="260" r:id="rId9"/>
    <p:sldId id="266" r:id="rId10"/>
    <p:sldId id="261" r:id="rId11"/>
    <p:sldId id="258" r:id="rId12"/>
    <p:sldId id="259" r:id="rId13"/>
    <p:sldId id="267" r:id="rId14"/>
    <p:sldId id="274"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B81"/>
    <a:srgbClr val="FAAD41"/>
    <a:srgbClr val="F69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048E09B2-2157-470C-8635-CD9C95E929C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FCECF08-8EFE-4CBD-B890-5B197725984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E09B2-2157-470C-8635-CD9C95E929C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CECF08-8EFE-4CBD-B890-5B19772598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67"/>
          <p:cNvSpPr>
            <a:spLocks noChangeArrowheads="1"/>
          </p:cNvSpPr>
          <p:nvPr/>
        </p:nvSpPr>
        <p:spPr bwMode="auto">
          <a:xfrm>
            <a:off x="2943366" y="3115158"/>
            <a:ext cx="4917743" cy="1446550"/>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dist"/>
            <a:r>
              <a:rPr lang="zh-CN" altLang="en-US" sz="85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科技峰会</a:t>
            </a:r>
            <a:endParaRPr lang="zh-CN" altLang="en-US" sz="8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6196083" y="2483894"/>
            <a:ext cx="1378424" cy="471269"/>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16444" y="2544887"/>
            <a:ext cx="737702" cy="369332"/>
          </a:xfrm>
          <a:prstGeom prst="rect">
            <a:avLst/>
          </a:prstGeom>
        </p:spPr>
        <p:txBody>
          <a:bodyPr wrap="none">
            <a:spAutoFit/>
          </a:bodyPr>
          <a:lstStyle/>
          <a:p>
            <a:pPr algn="dist" fontAlgn="auto">
              <a:spcBef>
                <a:spcPts val="0"/>
              </a:spcBef>
              <a:spcAft>
                <a:spcPts val="0"/>
              </a:spcAft>
              <a:defRPr/>
            </a:pPr>
            <a:r>
              <a:rPr lang="en-US" altLang="zh-CN" dirty="0" smtClean="0">
                <a:solidFill>
                  <a:schemeClr val="bg1"/>
                </a:solidFill>
                <a:latin typeface="微软雅黑" panose="020B0503020204020204" pitchFamily="34" charset="-122"/>
                <a:ea typeface="微软雅黑" panose="020B0503020204020204" pitchFamily="34" charset="-122"/>
              </a:rPr>
              <a:t>202X</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 name="Rectangle 6"/>
          <p:cNvSpPr>
            <a:spLocks noChangeArrowheads="1"/>
          </p:cNvSpPr>
          <p:nvPr/>
        </p:nvSpPr>
        <p:spPr bwMode="black">
          <a:xfrm>
            <a:off x="2943366" y="4561708"/>
            <a:ext cx="2945642" cy="400110"/>
          </a:xfrm>
          <a:prstGeom prst="rect">
            <a:avLst/>
          </a:prstGeom>
          <a:noFill/>
          <a:ln>
            <a:noFill/>
          </a:ln>
          <a:effectLst/>
        </p:spPr>
        <p:txBody>
          <a:bodyPr vert="horz" wrap="square">
            <a:spAutoFit/>
          </a:bodyPr>
          <a:lstStyle/>
          <a:p>
            <a:pPr algn="dist"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高科技智能行业</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1501253" y="2016456"/>
            <a:ext cx="2825087" cy="2825087"/>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55841" y="2497975"/>
            <a:ext cx="1915909" cy="1862048"/>
          </a:xfrm>
          <a:prstGeom prst="rect">
            <a:avLst/>
          </a:prstGeom>
        </p:spPr>
        <p:txBody>
          <a:bodyPr wrap="none">
            <a:spAutoFit/>
          </a:bodyPr>
          <a:lstStyle/>
          <a:p>
            <a:r>
              <a:rPr lang="en-US" altLang="zh-CN" sz="115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04</a:t>
            </a:r>
            <a:endParaRPr lang="zh-CN" altLang="en-US" sz="11500" dirty="0">
              <a:solidFill>
                <a:schemeClr val="bg1"/>
              </a:solidFill>
            </a:endParaRPr>
          </a:p>
        </p:txBody>
      </p:sp>
      <p:sp>
        <p:nvSpPr>
          <p:cNvPr id="5" name="矩形 4"/>
          <p:cNvSpPr/>
          <p:nvPr/>
        </p:nvSpPr>
        <p:spPr>
          <a:xfrm>
            <a:off x="7066270" y="3198166"/>
            <a:ext cx="3191017" cy="461665"/>
          </a:xfrm>
          <a:prstGeom prst="rect">
            <a:avLst/>
          </a:prstGeom>
        </p:spPr>
        <p:txBody>
          <a:bodyPr wrap="square">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rPr>
              <a:t>单击添加标题</a:t>
            </a:r>
            <a:endParaRPr lang="zh-CN" altLang="en-US" sz="2400"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txBox="1"/>
          <p:nvPr/>
        </p:nvSpPr>
        <p:spPr>
          <a:xfrm>
            <a:off x="1074515" y="319740"/>
            <a:ext cx="2569437" cy="430887"/>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dist" defTabSz="228600"/>
            <a:r>
              <a:rPr lang="zh-CN" altLang="en-US" sz="2800" b="1" dirty="0" smtClean="0">
                <a:solidFill>
                  <a:schemeClr val="tx1"/>
                </a:solidFill>
                <a:latin typeface="微软雅黑" panose="020B0503020204020204" pitchFamily="34" charset="-122"/>
                <a:ea typeface="微软雅黑" panose="020B0503020204020204" pitchFamily="34" charset="-122"/>
                <a:cs typeface="Lato Regular"/>
              </a:rPr>
              <a:t>单击输入</a:t>
            </a:r>
            <a:r>
              <a:rPr lang="zh-CN" altLang="en-US" sz="2800" b="1" dirty="0">
                <a:solidFill>
                  <a:schemeClr val="tx1"/>
                </a:solidFill>
                <a:latin typeface="微软雅黑" panose="020B0503020204020204" pitchFamily="34" charset="-122"/>
                <a:ea typeface="微软雅黑" panose="020B0503020204020204" pitchFamily="34" charset="-122"/>
                <a:cs typeface="Lato Regular"/>
              </a:rPr>
              <a:t>标题</a:t>
            </a:r>
            <a:endParaRPr lang="zh-CN" altLang="en-US" sz="2800" b="1" dirty="0">
              <a:solidFill>
                <a:schemeClr val="tx1"/>
              </a:solidFill>
              <a:latin typeface="微软雅黑" panose="020B0503020204020204" pitchFamily="34" charset="-122"/>
              <a:ea typeface="微软雅黑" panose="020B0503020204020204" pitchFamily="34" charset="-122"/>
              <a:cs typeface="Lato Regular"/>
            </a:endParaRPr>
          </a:p>
        </p:txBody>
      </p:sp>
      <p:sp>
        <p:nvSpPr>
          <p:cNvPr id="3" name="圆角矩形 2"/>
          <p:cNvSpPr/>
          <p:nvPr/>
        </p:nvSpPr>
        <p:spPr>
          <a:xfrm>
            <a:off x="-327546" y="232012"/>
            <a:ext cx="1132764" cy="518615"/>
          </a:xfrm>
          <a:prstGeom prst="roundRect">
            <a:avLst>
              <a:gd name="adj" fmla="val 50000"/>
            </a:avLst>
          </a:prstGeom>
          <a:solidFill>
            <a:srgbClr val="F69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23"/>
          <p:cNvGrpSpPr/>
          <p:nvPr/>
        </p:nvGrpSpPr>
        <p:grpSpPr bwMode="auto">
          <a:xfrm>
            <a:off x="4907049" y="1636389"/>
            <a:ext cx="2768401" cy="4565143"/>
            <a:chOff x="3722688" y="-477838"/>
            <a:chExt cx="4743451" cy="7820026"/>
          </a:xfrm>
          <a:effectLst>
            <a:reflection blurRad="6350" stA="22000" endPos="35000" dir="5400000" sy="-100000" algn="bl" rotWithShape="0"/>
          </a:effectLst>
        </p:grpSpPr>
        <p:sp>
          <p:nvSpPr>
            <p:cNvPr id="45" name="Freeform 5"/>
            <p:cNvSpPr/>
            <p:nvPr/>
          </p:nvSpPr>
          <p:spPr bwMode="auto">
            <a:xfrm>
              <a:off x="5437188" y="7008813"/>
              <a:ext cx="1273175" cy="333375"/>
            </a:xfrm>
            <a:custGeom>
              <a:avLst/>
              <a:gdLst>
                <a:gd name="T0" fmla="*/ 2147483647 w 339"/>
                <a:gd name="T1" fmla="*/ 2147483647 h 89"/>
                <a:gd name="T2" fmla="*/ 2147483647 w 339"/>
                <a:gd name="T3" fmla="*/ 2147483647 h 89"/>
                <a:gd name="T4" fmla="*/ 2147483647 w 339"/>
                <a:gd name="T5" fmla="*/ 2147483647 h 89"/>
                <a:gd name="T6" fmla="*/ 0 w 339"/>
                <a:gd name="T7" fmla="*/ 2147483647 h 89"/>
                <a:gd name="T8" fmla="*/ 0 w 339"/>
                <a:gd name="T9" fmla="*/ 2147483647 h 89"/>
                <a:gd name="T10" fmla="*/ 2147483647 w 339"/>
                <a:gd name="T11" fmla="*/ 0 h 89"/>
                <a:gd name="T12" fmla="*/ 2147483647 w 339"/>
                <a:gd name="T13" fmla="*/ 0 h 89"/>
                <a:gd name="T14" fmla="*/ 2147483647 w 339"/>
                <a:gd name="T15" fmla="*/ 2147483647 h 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9" h="89">
                  <a:moveTo>
                    <a:pt x="339" y="45"/>
                  </a:moveTo>
                  <a:cubicBezTo>
                    <a:pt x="339" y="69"/>
                    <a:pt x="318" y="89"/>
                    <a:pt x="291" y="89"/>
                  </a:cubicBezTo>
                  <a:cubicBezTo>
                    <a:pt x="48" y="89"/>
                    <a:pt x="48" y="89"/>
                    <a:pt x="48" y="89"/>
                  </a:cubicBezTo>
                  <a:cubicBezTo>
                    <a:pt x="21" y="89"/>
                    <a:pt x="0" y="69"/>
                    <a:pt x="0" y="45"/>
                  </a:cubicBezTo>
                  <a:cubicBezTo>
                    <a:pt x="0" y="45"/>
                    <a:pt x="0" y="45"/>
                    <a:pt x="0" y="45"/>
                  </a:cubicBezTo>
                  <a:cubicBezTo>
                    <a:pt x="0" y="20"/>
                    <a:pt x="21" y="0"/>
                    <a:pt x="48" y="0"/>
                  </a:cubicBezTo>
                  <a:cubicBezTo>
                    <a:pt x="291" y="0"/>
                    <a:pt x="291" y="0"/>
                    <a:pt x="291" y="0"/>
                  </a:cubicBezTo>
                  <a:cubicBezTo>
                    <a:pt x="318" y="0"/>
                    <a:pt x="339" y="20"/>
                    <a:pt x="339" y="4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6" name="Freeform 6"/>
            <p:cNvSpPr/>
            <p:nvPr/>
          </p:nvSpPr>
          <p:spPr bwMode="auto">
            <a:xfrm>
              <a:off x="5127626" y="6880225"/>
              <a:ext cx="1890713" cy="282575"/>
            </a:xfrm>
            <a:custGeom>
              <a:avLst/>
              <a:gdLst>
                <a:gd name="T0" fmla="*/ 2147483647 w 503"/>
                <a:gd name="T1" fmla="*/ 2147483647 h 75"/>
                <a:gd name="T2" fmla="*/ 2147483647 w 503"/>
                <a:gd name="T3" fmla="*/ 2147483647 h 75"/>
                <a:gd name="T4" fmla="*/ 2147483647 w 503"/>
                <a:gd name="T5" fmla="*/ 2147483647 h 75"/>
                <a:gd name="T6" fmla="*/ 2147483647 w 503"/>
                <a:gd name="T7" fmla="*/ 0 h 75"/>
                <a:gd name="T8" fmla="*/ 0 w 503"/>
                <a:gd name="T9" fmla="*/ 0 h 75"/>
                <a:gd name="T10" fmla="*/ 2147483647 w 503"/>
                <a:gd name="T11" fmla="*/ 2147483647 h 75"/>
                <a:gd name="T12" fmla="*/ 2147483647 w 503"/>
                <a:gd name="T13" fmla="*/ 2147483647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3" h="75">
                  <a:moveTo>
                    <a:pt x="68" y="75"/>
                  </a:moveTo>
                  <a:cubicBezTo>
                    <a:pt x="434" y="75"/>
                    <a:pt x="434" y="75"/>
                    <a:pt x="434" y="75"/>
                  </a:cubicBezTo>
                  <a:cubicBezTo>
                    <a:pt x="440" y="70"/>
                    <a:pt x="449" y="60"/>
                    <a:pt x="464" y="45"/>
                  </a:cubicBezTo>
                  <a:cubicBezTo>
                    <a:pt x="485" y="24"/>
                    <a:pt x="497" y="10"/>
                    <a:pt x="503" y="0"/>
                  </a:cubicBezTo>
                  <a:cubicBezTo>
                    <a:pt x="0" y="0"/>
                    <a:pt x="0" y="0"/>
                    <a:pt x="0" y="0"/>
                  </a:cubicBezTo>
                  <a:cubicBezTo>
                    <a:pt x="1" y="2"/>
                    <a:pt x="2" y="4"/>
                    <a:pt x="3" y="6"/>
                  </a:cubicBezTo>
                  <a:cubicBezTo>
                    <a:pt x="8" y="13"/>
                    <a:pt x="56" y="62"/>
                    <a:pt x="68" y="7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7" name="Freeform 7"/>
            <p:cNvSpPr/>
            <p:nvPr/>
          </p:nvSpPr>
          <p:spPr bwMode="auto">
            <a:xfrm>
              <a:off x="5064126" y="5953125"/>
              <a:ext cx="2030413" cy="192088"/>
            </a:xfrm>
            <a:custGeom>
              <a:avLst/>
              <a:gdLst>
                <a:gd name="T0" fmla="*/ 2147483647 w 540"/>
                <a:gd name="T1" fmla="*/ 2147483647 h 51"/>
                <a:gd name="T2" fmla="*/ 2147483647 w 540"/>
                <a:gd name="T3" fmla="*/ 2147483647 h 51"/>
                <a:gd name="T4" fmla="*/ 2147483647 w 540"/>
                <a:gd name="T5" fmla="*/ 2147483647 h 51"/>
                <a:gd name="T6" fmla="*/ 0 w 540"/>
                <a:gd name="T7" fmla="*/ 2147483647 h 51"/>
                <a:gd name="T8" fmla="*/ 0 w 540"/>
                <a:gd name="T9" fmla="*/ 2147483647 h 51"/>
                <a:gd name="T10" fmla="*/ 2147483647 w 540"/>
                <a:gd name="T11" fmla="*/ 0 h 51"/>
                <a:gd name="T12" fmla="*/ 2147483647 w 540"/>
                <a:gd name="T13" fmla="*/ 0 h 51"/>
                <a:gd name="T14" fmla="*/ 2147483647 w 540"/>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1">
                  <a:moveTo>
                    <a:pt x="540" y="25"/>
                  </a:moveTo>
                  <a:cubicBezTo>
                    <a:pt x="540" y="40"/>
                    <a:pt x="529" y="51"/>
                    <a:pt x="517" y="51"/>
                  </a:cubicBezTo>
                  <a:cubicBezTo>
                    <a:pt x="23" y="51"/>
                    <a:pt x="23" y="51"/>
                    <a:pt x="23" y="51"/>
                  </a:cubicBezTo>
                  <a:cubicBezTo>
                    <a:pt x="10" y="51"/>
                    <a:pt x="0" y="40"/>
                    <a:pt x="0" y="25"/>
                  </a:cubicBezTo>
                  <a:cubicBezTo>
                    <a:pt x="0" y="25"/>
                    <a:pt x="0" y="25"/>
                    <a:pt x="0" y="25"/>
                  </a:cubicBezTo>
                  <a:cubicBezTo>
                    <a:pt x="0" y="11"/>
                    <a:pt x="10" y="0"/>
                    <a:pt x="23" y="0"/>
                  </a:cubicBezTo>
                  <a:cubicBezTo>
                    <a:pt x="517" y="0"/>
                    <a:pt x="517" y="0"/>
                    <a:pt x="517" y="0"/>
                  </a:cubicBezTo>
                  <a:cubicBezTo>
                    <a:pt x="529" y="0"/>
                    <a:pt x="540" y="11"/>
                    <a:pt x="540" y="25"/>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8" name="Freeform 8"/>
            <p:cNvSpPr/>
            <p:nvPr/>
          </p:nvSpPr>
          <p:spPr bwMode="auto">
            <a:xfrm>
              <a:off x="5064126" y="6234113"/>
              <a:ext cx="2030413" cy="195263"/>
            </a:xfrm>
            <a:custGeom>
              <a:avLst/>
              <a:gdLst>
                <a:gd name="T0" fmla="*/ 2147483647 w 540"/>
                <a:gd name="T1" fmla="*/ 2147483647 h 52"/>
                <a:gd name="T2" fmla="*/ 2147483647 w 540"/>
                <a:gd name="T3" fmla="*/ 2147483647 h 52"/>
                <a:gd name="T4" fmla="*/ 2147483647 w 540"/>
                <a:gd name="T5" fmla="*/ 2147483647 h 52"/>
                <a:gd name="T6" fmla="*/ 0 w 540"/>
                <a:gd name="T7" fmla="*/ 2147483647 h 52"/>
                <a:gd name="T8" fmla="*/ 0 w 540"/>
                <a:gd name="T9" fmla="*/ 2147483647 h 52"/>
                <a:gd name="T10" fmla="*/ 2147483647 w 540"/>
                <a:gd name="T11" fmla="*/ 0 h 52"/>
                <a:gd name="T12" fmla="*/ 2147483647 w 540"/>
                <a:gd name="T13" fmla="*/ 0 h 52"/>
                <a:gd name="T14" fmla="*/ 2147483647 w 54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49" name="Freeform 9"/>
            <p:cNvSpPr/>
            <p:nvPr/>
          </p:nvSpPr>
          <p:spPr bwMode="auto">
            <a:xfrm>
              <a:off x="5064126" y="6519863"/>
              <a:ext cx="2030413" cy="195263"/>
            </a:xfrm>
            <a:custGeom>
              <a:avLst/>
              <a:gdLst>
                <a:gd name="T0" fmla="*/ 2147483647 w 540"/>
                <a:gd name="T1" fmla="*/ 2147483647 h 52"/>
                <a:gd name="T2" fmla="*/ 2147483647 w 540"/>
                <a:gd name="T3" fmla="*/ 2147483647 h 52"/>
                <a:gd name="T4" fmla="*/ 2147483647 w 540"/>
                <a:gd name="T5" fmla="*/ 2147483647 h 52"/>
                <a:gd name="T6" fmla="*/ 0 w 540"/>
                <a:gd name="T7" fmla="*/ 2147483647 h 52"/>
                <a:gd name="T8" fmla="*/ 0 w 540"/>
                <a:gd name="T9" fmla="*/ 2147483647 h 52"/>
                <a:gd name="T10" fmla="*/ 2147483647 w 540"/>
                <a:gd name="T11" fmla="*/ 0 h 52"/>
                <a:gd name="T12" fmla="*/ 2147483647 w 540"/>
                <a:gd name="T13" fmla="*/ 0 h 52"/>
                <a:gd name="T14" fmla="*/ 2147483647 w 540"/>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0" h="52">
                  <a:moveTo>
                    <a:pt x="540" y="26"/>
                  </a:moveTo>
                  <a:cubicBezTo>
                    <a:pt x="540" y="40"/>
                    <a:pt x="529" y="52"/>
                    <a:pt x="517" y="52"/>
                  </a:cubicBezTo>
                  <a:cubicBezTo>
                    <a:pt x="23" y="52"/>
                    <a:pt x="23" y="52"/>
                    <a:pt x="23" y="52"/>
                  </a:cubicBezTo>
                  <a:cubicBezTo>
                    <a:pt x="10" y="52"/>
                    <a:pt x="0" y="40"/>
                    <a:pt x="0" y="26"/>
                  </a:cubicBezTo>
                  <a:cubicBezTo>
                    <a:pt x="0" y="26"/>
                    <a:pt x="0" y="26"/>
                    <a:pt x="0" y="26"/>
                  </a:cubicBezTo>
                  <a:cubicBezTo>
                    <a:pt x="0" y="12"/>
                    <a:pt x="10" y="0"/>
                    <a:pt x="23" y="0"/>
                  </a:cubicBezTo>
                  <a:cubicBezTo>
                    <a:pt x="517" y="0"/>
                    <a:pt x="517" y="0"/>
                    <a:pt x="517" y="0"/>
                  </a:cubicBezTo>
                  <a:cubicBezTo>
                    <a:pt x="529" y="0"/>
                    <a:pt x="540" y="12"/>
                    <a:pt x="540"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0" name="Freeform 10"/>
            <p:cNvSpPr/>
            <p:nvPr/>
          </p:nvSpPr>
          <p:spPr bwMode="auto">
            <a:xfrm>
              <a:off x="5064126" y="6775450"/>
              <a:ext cx="2011363" cy="120650"/>
            </a:xfrm>
            <a:custGeom>
              <a:avLst/>
              <a:gdLst>
                <a:gd name="T0" fmla="*/ 2147483647 w 535"/>
                <a:gd name="T1" fmla="*/ 2147483647 h 32"/>
                <a:gd name="T2" fmla="*/ 2147483647 w 535"/>
                <a:gd name="T3" fmla="*/ 2147483647 h 32"/>
                <a:gd name="T4" fmla="*/ 2147483647 w 535"/>
                <a:gd name="T5" fmla="*/ 2147483647 h 32"/>
                <a:gd name="T6" fmla="*/ 0 w 535"/>
                <a:gd name="T7" fmla="*/ 2147483647 h 32"/>
                <a:gd name="T8" fmla="*/ 0 w 535"/>
                <a:gd name="T9" fmla="*/ 2147483647 h 32"/>
                <a:gd name="T10" fmla="*/ 2147483647 w 535"/>
                <a:gd name="T11" fmla="*/ 0 h 32"/>
                <a:gd name="T12" fmla="*/ 2147483647 w 535"/>
                <a:gd name="T13" fmla="*/ 0 h 32"/>
                <a:gd name="T14" fmla="*/ 2147483647 w 535"/>
                <a:gd name="T15" fmla="*/ 2147483647 h 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 h="32">
                  <a:moveTo>
                    <a:pt x="535" y="16"/>
                  </a:moveTo>
                  <a:cubicBezTo>
                    <a:pt x="535" y="25"/>
                    <a:pt x="525" y="32"/>
                    <a:pt x="513" y="32"/>
                  </a:cubicBezTo>
                  <a:cubicBezTo>
                    <a:pt x="23" y="32"/>
                    <a:pt x="23" y="32"/>
                    <a:pt x="23" y="32"/>
                  </a:cubicBezTo>
                  <a:cubicBezTo>
                    <a:pt x="10" y="32"/>
                    <a:pt x="0" y="25"/>
                    <a:pt x="0" y="16"/>
                  </a:cubicBezTo>
                  <a:cubicBezTo>
                    <a:pt x="0" y="16"/>
                    <a:pt x="0" y="16"/>
                    <a:pt x="0" y="16"/>
                  </a:cubicBezTo>
                  <a:cubicBezTo>
                    <a:pt x="0" y="7"/>
                    <a:pt x="10" y="0"/>
                    <a:pt x="23" y="0"/>
                  </a:cubicBezTo>
                  <a:cubicBezTo>
                    <a:pt x="513" y="0"/>
                    <a:pt x="513" y="0"/>
                    <a:pt x="513" y="0"/>
                  </a:cubicBezTo>
                  <a:cubicBezTo>
                    <a:pt x="525" y="0"/>
                    <a:pt x="535" y="7"/>
                    <a:pt x="535" y="1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1" name="Freeform 11"/>
            <p:cNvSpPr/>
            <p:nvPr/>
          </p:nvSpPr>
          <p:spPr bwMode="auto">
            <a:xfrm>
              <a:off x="5049838" y="5667375"/>
              <a:ext cx="2058988" cy="195263"/>
            </a:xfrm>
            <a:custGeom>
              <a:avLst/>
              <a:gdLst>
                <a:gd name="T0" fmla="*/ 2147483647 w 548"/>
                <a:gd name="T1" fmla="*/ 2147483647 h 52"/>
                <a:gd name="T2" fmla="*/ 2147483647 w 548"/>
                <a:gd name="T3" fmla="*/ 2147483647 h 52"/>
                <a:gd name="T4" fmla="*/ 2147483647 w 548"/>
                <a:gd name="T5" fmla="*/ 2147483647 h 52"/>
                <a:gd name="T6" fmla="*/ 0 w 548"/>
                <a:gd name="T7" fmla="*/ 2147483647 h 52"/>
                <a:gd name="T8" fmla="*/ 0 w 548"/>
                <a:gd name="T9" fmla="*/ 2147483647 h 52"/>
                <a:gd name="T10" fmla="*/ 2147483647 w 548"/>
                <a:gd name="T11" fmla="*/ 0 h 52"/>
                <a:gd name="T12" fmla="*/ 2147483647 w 548"/>
                <a:gd name="T13" fmla="*/ 0 h 52"/>
                <a:gd name="T14" fmla="*/ 2147483647 w 548"/>
                <a:gd name="T15" fmla="*/ 2147483647 h 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8" h="52">
                  <a:moveTo>
                    <a:pt x="548" y="26"/>
                  </a:moveTo>
                  <a:cubicBezTo>
                    <a:pt x="548" y="40"/>
                    <a:pt x="537" y="52"/>
                    <a:pt x="524" y="52"/>
                  </a:cubicBezTo>
                  <a:cubicBezTo>
                    <a:pt x="23" y="52"/>
                    <a:pt x="23" y="52"/>
                    <a:pt x="23" y="52"/>
                  </a:cubicBezTo>
                  <a:cubicBezTo>
                    <a:pt x="10" y="52"/>
                    <a:pt x="0" y="40"/>
                    <a:pt x="0" y="26"/>
                  </a:cubicBezTo>
                  <a:cubicBezTo>
                    <a:pt x="0" y="26"/>
                    <a:pt x="0" y="26"/>
                    <a:pt x="0" y="26"/>
                  </a:cubicBezTo>
                  <a:cubicBezTo>
                    <a:pt x="0" y="12"/>
                    <a:pt x="10" y="0"/>
                    <a:pt x="23" y="0"/>
                  </a:cubicBezTo>
                  <a:cubicBezTo>
                    <a:pt x="524" y="0"/>
                    <a:pt x="524" y="0"/>
                    <a:pt x="524" y="0"/>
                  </a:cubicBezTo>
                  <a:cubicBezTo>
                    <a:pt x="537" y="0"/>
                    <a:pt x="548" y="12"/>
                    <a:pt x="548" y="26"/>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2" name="Freeform 12"/>
            <p:cNvSpPr/>
            <p:nvPr/>
          </p:nvSpPr>
          <p:spPr bwMode="auto">
            <a:xfrm>
              <a:off x="5335588" y="-477838"/>
              <a:ext cx="3130550" cy="1979613"/>
            </a:xfrm>
            <a:custGeom>
              <a:avLst/>
              <a:gdLst>
                <a:gd name="T0" fmla="*/ 0 w 1972"/>
                <a:gd name="T1" fmla="*/ 0 h 1247"/>
                <a:gd name="T2" fmla="*/ 2147483647 w 1972"/>
                <a:gd name="T3" fmla="*/ 2147483647 h 1247"/>
                <a:gd name="T4" fmla="*/ 2147483647 w 1972"/>
                <a:gd name="T5" fmla="*/ 2147483647 h 1247"/>
                <a:gd name="T6" fmla="*/ 2147483647 w 1972"/>
                <a:gd name="T7" fmla="*/ 0 h 1247"/>
                <a:gd name="T8" fmla="*/ 0 w 1972"/>
                <a:gd name="T9" fmla="*/ 0 h 1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72" h="1247">
                  <a:moveTo>
                    <a:pt x="0" y="0"/>
                  </a:moveTo>
                  <a:lnTo>
                    <a:pt x="1972" y="1247"/>
                  </a:lnTo>
                  <a:lnTo>
                    <a:pt x="1595" y="438"/>
                  </a:lnTo>
                  <a:lnTo>
                    <a:pt x="736" y="0"/>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3" name="Freeform 13"/>
            <p:cNvSpPr/>
            <p:nvPr/>
          </p:nvSpPr>
          <p:spPr bwMode="auto">
            <a:xfrm>
              <a:off x="5335588" y="-477838"/>
              <a:ext cx="3130550" cy="1979613"/>
            </a:xfrm>
            <a:custGeom>
              <a:avLst/>
              <a:gdLst>
                <a:gd name="T0" fmla="*/ 0 w 1972"/>
                <a:gd name="T1" fmla="*/ 0 h 1247"/>
                <a:gd name="T2" fmla="*/ 2147483647 w 1972"/>
                <a:gd name="T3" fmla="*/ 2147483647 h 1247"/>
                <a:gd name="T4" fmla="*/ 2147483647 w 1972"/>
                <a:gd name="T5" fmla="*/ 2147483647 h 1247"/>
                <a:gd name="T6" fmla="*/ 2147483647 w 1972"/>
                <a:gd name="T7" fmla="*/ 0 h 12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2" h="1247">
                  <a:moveTo>
                    <a:pt x="0" y="0"/>
                  </a:moveTo>
                  <a:lnTo>
                    <a:pt x="1972" y="1247"/>
                  </a:lnTo>
                  <a:lnTo>
                    <a:pt x="1595" y="438"/>
                  </a:lnTo>
                  <a:lnTo>
                    <a:pt x="73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4" name="Freeform 14"/>
            <p:cNvSpPr/>
            <p:nvPr/>
          </p:nvSpPr>
          <p:spPr bwMode="auto">
            <a:xfrm>
              <a:off x="3722688" y="1138237"/>
              <a:ext cx="4743450" cy="1397000"/>
            </a:xfrm>
            <a:custGeom>
              <a:avLst/>
              <a:gdLst>
                <a:gd name="T0" fmla="*/ 0 w 2988"/>
                <a:gd name="T1" fmla="*/ 0 h 880"/>
                <a:gd name="T2" fmla="*/ 2147483647 w 2988"/>
                <a:gd name="T3" fmla="*/ 2147483647 h 880"/>
                <a:gd name="T4" fmla="*/ 2147483647 w 2988"/>
                <a:gd name="T5" fmla="*/ 2147483647 h 880"/>
                <a:gd name="T6" fmla="*/ 0 w 2988"/>
                <a:gd name="T7" fmla="*/ 2147483647 h 880"/>
                <a:gd name="T8" fmla="*/ 0 w 2988"/>
                <a:gd name="T9" fmla="*/ 0 h 8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88" h="880">
                  <a:moveTo>
                    <a:pt x="0" y="0"/>
                  </a:moveTo>
                  <a:lnTo>
                    <a:pt x="2988" y="376"/>
                  </a:lnTo>
                  <a:lnTo>
                    <a:pt x="2957" y="783"/>
                  </a:lnTo>
                  <a:lnTo>
                    <a:pt x="0" y="880"/>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5" name="Freeform 15"/>
            <p:cNvSpPr/>
            <p:nvPr/>
          </p:nvSpPr>
          <p:spPr bwMode="auto">
            <a:xfrm>
              <a:off x="4087813" y="217487"/>
              <a:ext cx="4378325" cy="3444875"/>
            </a:xfrm>
            <a:custGeom>
              <a:avLst/>
              <a:gdLst>
                <a:gd name="T0" fmla="*/ 2147483647 w 2758"/>
                <a:gd name="T1" fmla="*/ 0 h 2170"/>
                <a:gd name="T2" fmla="*/ 0 w 2758"/>
                <a:gd name="T3" fmla="*/ 2147483647 h 2170"/>
                <a:gd name="T4" fmla="*/ 2147483647 w 2758"/>
                <a:gd name="T5" fmla="*/ 2147483647 h 2170"/>
                <a:gd name="T6" fmla="*/ 2147483647 w 2758"/>
                <a:gd name="T7" fmla="*/ 2147483647 h 2170"/>
                <a:gd name="T8" fmla="*/ 2147483647 w 2758"/>
                <a:gd name="T9" fmla="*/ 0 h 2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58" h="2170">
                  <a:moveTo>
                    <a:pt x="2381" y="0"/>
                  </a:moveTo>
                  <a:lnTo>
                    <a:pt x="0" y="1980"/>
                  </a:lnTo>
                  <a:lnTo>
                    <a:pt x="104" y="2170"/>
                  </a:lnTo>
                  <a:lnTo>
                    <a:pt x="2758" y="809"/>
                  </a:lnTo>
                  <a:lnTo>
                    <a:pt x="2381" y="0"/>
                  </a:lnTo>
                  <a:close/>
                </a:path>
              </a:pathLst>
            </a:custGeom>
            <a:solidFill>
              <a:srgbClr val="2E2B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6" name="Freeform 16"/>
            <p:cNvSpPr/>
            <p:nvPr/>
          </p:nvSpPr>
          <p:spPr bwMode="auto">
            <a:xfrm>
              <a:off x="4087813" y="217487"/>
              <a:ext cx="4378325" cy="3444875"/>
            </a:xfrm>
            <a:custGeom>
              <a:avLst/>
              <a:gdLst>
                <a:gd name="T0" fmla="*/ 2147483647 w 2758"/>
                <a:gd name="T1" fmla="*/ 0 h 2170"/>
                <a:gd name="T2" fmla="*/ 0 w 2758"/>
                <a:gd name="T3" fmla="*/ 2147483647 h 2170"/>
                <a:gd name="T4" fmla="*/ 2147483647 w 2758"/>
                <a:gd name="T5" fmla="*/ 2147483647 h 2170"/>
                <a:gd name="T6" fmla="*/ 2147483647 w 2758"/>
                <a:gd name="T7" fmla="*/ 2147483647 h 2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58" h="2170">
                  <a:moveTo>
                    <a:pt x="2381" y="0"/>
                  </a:moveTo>
                  <a:lnTo>
                    <a:pt x="0" y="1980"/>
                  </a:lnTo>
                  <a:lnTo>
                    <a:pt x="104" y="2170"/>
                  </a:lnTo>
                  <a:lnTo>
                    <a:pt x="2758" y="80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7" name="Freeform 17"/>
            <p:cNvSpPr/>
            <p:nvPr/>
          </p:nvSpPr>
          <p:spPr bwMode="auto">
            <a:xfrm>
              <a:off x="4087813" y="3360737"/>
              <a:ext cx="3524250" cy="1409700"/>
            </a:xfrm>
            <a:custGeom>
              <a:avLst/>
              <a:gdLst>
                <a:gd name="T0" fmla="*/ 0 w 2220"/>
                <a:gd name="T1" fmla="*/ 0 h 888"/>
                <a:gd name="T2" fmla="*/ 2147483647 w 2220"/>
                <a:gd name="T3" fmla="*/ 2147483647 h 888"/>
                <a:gd name="T4" fmla="*/ 2147483647 w 2220"/>
                <a:gd name="T5" fmla="*/ 2147483647 h 888"/>
                <a:gd name="T6" fmla="*/ 2147483647 w 2220"/>
                <a:gd name="T7" fmla="*/ 2147483647 h 888"/>
                <a:gd name="T8" fmla="*/ 0 w 2220"/>
                <a:gd name="T9" fmla="*/ 0 h 8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0" h="888">
                  <a:moveTo>
                    <a:pt x="0" y="0"/>
                  </a:moveTo>
                  <a:lnTo>
                    <a:pt x="2220" y="474"/>
                  </a:lnTo>
                  <a:lnTo>
                    <a:pt x="2092" y="888"/>
                  </a:lnTo>
                  <a:lnTo>
                    <a:pt x="104" y="190"/>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8" name="Freeform 18"/>
            <p:cNvSpPr/>
            <p:nvPr/>
          </p:nvSpPr>
          <p:spPr bwMode="auto">
            <a:xfrm>
              <a:off x="4572001" y="1735137"/>
              <a:ext cx="3894138" cy="2835275"/>
            </a:xfrm>
            <a:custGeom>
              <a:avLst/>
              <a:gdLst>
                <a:gd name="T0" fmla="*/ 2147483647 w 2453"/>
                <a:gd name="T1" fmla="*/ 0 h 1786"/>
                <a:gd name="T2" fmla="*/ 0 w 2453"/>
                <a:gd name="T3" fmla="*/ 2147483647 h 1786"/>
                <a:gd name="T4" fmla="*/ 2147483647 w 2453"/>
                <a:gd name="T5" fmla="*/ 2147483647 h 1786"/>
                <a:gd name="T6" fmla="*/ 2147483647 w 2453"/>
                <a:gd name="T7" fmla="*/ 2147483647 h 1786"/>
                <a:gd name="T8" fmla="*/ 2147483647 w 2453"/>
                <a:gd name="T9" fmla="*/ 0 h 17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53" h="1786">
                  <a:moveTo>
                    <a:pt x="2453" y="0"/>
                  </a:moveTo>
                  <a:lnTo>
                    <a:pt x="0" y="1580"/>
                  </a:lnTo>
                  <a:lnTo>
                    <a:pt x="57" y="1786"/>
                  </a:lnTo>
                  <a:lnTo>
                    <a:pt x="2422" y="407"/>
                  </a:lnTo>
                  <a:lnTo>
                    <a:pt x="2453" y="0"/>
                  </a:lnTo>
                  <a:close/>
                </a:path>
              </a:pathLst>
            </a:custGeom>
            <a:solidFill>
              <a:srgbClr val="2E2B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59" name="Freeform 19"/>
            <p:cNvSpPr/>
            <p:nvPr/>
          </p:nvSpPr>
          <p:spPr bwMode="auto">
            <a:xfrm>
              <a:off x="4572001" y="1735137"/>
              <a:ext cx="3894138" cy="2835275"/>
            </a:xfrm>
            <a:custGeom>
              <a:avLst/>
              <a:gdLst>
                <a:gd name="T0" fmla="*/ 2147483647 w 2453"/>
                <a:gd name="T1" fmla="*/ 0 h 1786"/>
                <a:gd name="T2" fmla="*/ 0 w 2453"/>
                <a:gd name="T3" fmla="*/ 2147483647 h 1786"/>
                <a:gd name="T4" fmla="*/ 2147483647 w 2453"/>
                <a:gd name="T5" fmla="*/ 2147483647 h 1786"/>
                <a:gd name="T6" fmla="*/ 2147483647 w 2453"/>
                <a:gd name="T7" fmla="*/ 2147483647 h 17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53" h="1786">
                  <a:moveTo>
                    <a:pt x="2453" y="0"/>
                  </a:moveTo>
                  <a:lnTo>
                    <a:pt x="0" y="1580"/>
                  </a:lnTo>
                  <a:lnTo>
                    <a:pt x="57" y="1786"/>
                  </a:lnTo>
                  <a:lnTo>
                    <a:pt x="2422" y="40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0" name="Freeform 20"/>
            <p:cNvSpPr/>
            <p:nvPr/>
          </p:nvSpPr>
          <p:spPr bwMode="auto">
            <a:xfrm>
              <a:off x="4572001" y="4243388"/>
              <a:ext cx="2665413" cy="1244600"/>
            </a:xfrm>
            <a:custGeom>
              <a:avLst/>
              <a:gdLst>
                <a:gd name="T0" fmla="*/ 0 w 1679"/>
                <a:gd name="T1" fmla="*/ 0 h 784"/>
                <a:gd name="T2" fmla="*/ 2147483647 w 1679"/>
                <a:gd name="T3" fmla="*/ 2147483647 h 784"/>
                <a:gd name="T4" fmla="*/ 2147483647 w 1679"/>
                <a:gd name="T5" fmla="*/ 2147483647 h 784"/>
                <a:gd name="T6" fmla="*/ 2147483647 w 1679"/>
                <a:gd name="T7" fmla="*/ 2147483647 h 784"/>
                <a:gd name="T8" fmla="*/ 0 w 1679"/>
                <a:gd name="T9" fmla="*/ 0 h 7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9" h="784">
                  <a:moveTo>
                    <a:pt x="0" y="0"/>
                  </a:moveTo>
                  <a:lnTo>
                    <a:pt x="1679" y="665"/>
                  </a:lnTo>
                  <a:lnTo>
                    <a:pt x="1589" y="784"/>
                  </a:lnTo>
                  <a:lnTo>
                    <a:pt x="57" y="206"/>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1" name="Freeform 21"/>
            <p:cNvSpPr/>
            <p:nvPr/>
          </p:nvSpPr>
          <p:spPr bwMode="auto">
            <a:xfrm>
              <a:off x="3722688" y="-477838"/>
              <a:ext cx="2781300" cy="3013075"/>
            </a:xfrm>
            <a:custGeom>
              <a:avLst/>
              <a:gdLst>
                <a:gd name="T0" fmla="*/ 2147483647 w 1752"/>
                <a:gd name="T1" fmla="*/ 0 h 1898"/>
                <a:gd name="T2" fmla="*/ 0 w 1752"/>
                <a:gd name="T3" fmla="*/ 2147483647 h 1898"/>
                <a:gd name="T4" fmla="*/ 0 w 1752"/>
                <a:gd name="T5" fmla="*/ 2147483647 h 1898"/>
                <a:gd name="T6" fmla="*/ 2147483647 w 1752"/>
                <a:gd name="T7" fmla="*/ 0 h 1898"/>
                <a:gd name="T8" fmla="*/ 2147483647 w 1752"/>
                <a:gd name="T9" fmla="*/ 0 h 18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2" h="1898">
                  <a:moveTo>
                    <a:pt x="1016" y="0"/>
                  </a:moveTo>
                  <a:lnTo>
                    <a:pt x="0" y="1018"/>
                  </a:lnTo>
                  <a:lnTo>
                    <a:pt x="0" y="1898"/>
                  </a:lnTo>
                  <a:lnTo>
                    <a:pt x="1752" y="0"/>
                  </a:lnTo>
                  <a:lnTo>
                    <a:pt x="1016" y="0"/>
                  </a:lnTo>
                  <a:close/>
                </a:path>
              </a:pathLst>
            </a:custGeom>
            <a:solidFill>
              <a:srgbClr val="2E2B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2" name="Freeform 22"/>
            <p:cNvSpPr/>
            <p:nvPr/>
          </p:nvSpPr>
          <p:spPr bwMode="auto">
            <a:xfrm>
              <a:off x="4926013" y="4113213"/>
              <a:ext cx="2686050" cy="1374775"/>
            </a:xfrm>
            <a:custGeom>
              <a:avLst/>
              <a:gdLst>
                <a:gd name="T0" fmla="*/ 2147483647 w 1692"/>
                <a:gd name="T1" fmla="*/ 2147483647 h 866"/>
                <a:gd name="T2" fmla="*/ 2147483647 w 1692"/>
                <a:gd name="T3" fmla="*/ 2147483647 h 866"/>
                <a:gd name="T4" fmla="*/ 2147483647 w 1692"/>
                <a:gd name="T5" fmla="*/ 0 h 866"/>
                <a:gd name="T6" fmla="*/ 0 w 1692"/>
                <a:gd name="T7" fmla="*/ 2147483647 h 866"/>
                <a:gd name="T8" fmla="*/ 2147483647 w 1692"/>
                <a:gd name="T9" fmla="*/ 2147483647 h 8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2" h="866">
                  <a:moveTo>
                    <a:pt x="106" y="866"/>
                  </a:moveTo>
                  <a:lnTo>
                    <a:pt x="1564" y="414"/>
                  </a:lnTo>
                  <a:lnTo>
                    <a:pt x="1692" y="0"/>
                  </a:lnTo>
                  <a:lnTo>
                    <a:pt x="0" y="764"/>
                  </a:lnTo>
                  <a:lnTo>
                    <a:pt x="106" y="866"/>
                  </a:lnTo>
                  <a:close/>
                </a:path>
              </a:pathLst>
            </a:custGeom>
            <a:solidFill>
              <a:srgbClr val="2E2B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63" name="Freeform 23"/>
            <p:cNvSpPr/>
            <p:nvPr/>
          </p:nvSpPr>
          <p:spPr bwMode="auto">
            <a:xfrm>
              <a:off x="4926013" y="5299075"/>
              <a:ext cx="2311400" cy="188913"/>
            </a:xfrm>
            <a:custGeom>
              <a:avLst/>
              <a:gdLst>
                <a:gd name="T0" fmla="*/ 0 w 1456"/>
                <a:gd name="T1" fmla="*/ 2147483647 h 119"/>
                <a:gd name="T2" fmla="*/ 2147483647 w 1456"/>
                <a:gd name="T3" fmla="*/ 0 h 119"/>
                <a:gd name="T4" fmla="*/ 2147483647 w 1456"/>
                <a:gd name="T5" fmla="*/ 2147483647 h 119"/>
                <a:gd name="T6" fmla="*/ 2147483647 w 1456"/>
                <a:gd name="T7" fmla="*/ 2147483647 h 119"/>
                <a:gd name="T8" fmla="*/ 0 w 1456"/>
                <a:gd name="T9" fmla="*/ 2147483647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19">
                  <a:moveTo>
                    <a:pt x="0" y="17"/>
                  </a:moveTo>
                  <a:lnTo>
                    <a:pt x="1456" y="0"/>
                  </a:lnTo>
                  <a:lnTo>
                    <a:pt x="1366" y="119"/>
                  </a:lnTo>
                  <a:lnTo>
                    <a:pt x="106" y="119"/>
                  </a:lnTo>
                  <a:lnTo>
                    <a:pt x="0" y="17"/>
                  </a:lnTo>
                  <a:close/>
                </a:path>
              </a:pathLst>
            </a:custGeom>
            <a:solidFill>
              <a:srgbClr val="2E2B8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64" name="TextBox 15"/>
          <p:cNvSpPr txBox="1">
            <a:spLocks noChangeArrowheads="1"/>
          </p:cNvSpPr>
          <p:nvPr/>
        </p:nvSpPr>
        <p:spPr bwMode="auto">
          <a:xfrm>
            <a:off x="8403683" y="2054608"/>
            <a:ext cx="2899762" cy="11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zh-CN" altLang="en-US" sz="2400" b="1" dirty="0" smtClean="0"/>
              <a:t>输入标题</a:t>
            </a:r>
            <a:endParaRPr lang="en-US" altLang="zh-CN" sz="2400" b="1" dirty="0"/>
          </a:p>
          <a:p>
            <a:pP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
        <p:nvSpPr>
          <p:cNvPr id="65" name="TextBox 15"/>
          <p:cNvSpPr txBox="1">
            <a:spLocks noChangeArrowheads="1"/>
          </p:cNvSpPr>
          <p:nvPr/>
        </p:nvSpPr>
        <p:spPr bwMode="auto">
          <a:xfrm>
            <a:off x="8403683" y="4019852"/>
            <a:ext cx="2899762" cy="11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zh-CN" altLang="en-US" sz="2400" b="1" dirty="0" smtClean="0"/>
              <a:t>输入标题</a:t>
            </a:r>
            <a:endParaRPr lang="en-US" altLang="zh-CN" sz="2400" b="1" dirty="0"/>
          </a:p>
          <a:p>
            <a:pP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
        <p:nvSpPr>
          <p:cNvPr id="66" name="TextBox 15"/>
          <p:cNvSpPr txBox="1">
            <a:spLocks noChangeArrowheads="1"/>
          </p:cNvSpPr>
          <p:nvPr/>
        </p:nvSpPr>
        <p:spPr bwMode="auto">
          <a:xfrm>
            <a:off x="1284613" y="2054608"/>
            <a:ext cx="2899762" cy="11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50000"/>
              </a:lnSpc>
            </a:pPr>
            <a:r>
              <a:rPr lang="zh-CN" altLang="en-US" sz="2400" b="1" dirty="0" smtClean="0"/>
              <a:t>输入标题</a:t>
            </a:r>
            <a:endParaRPr lang="en-US" altLang="zh-CN" sz="2400" b="1" dirty="0"/>
          </a:p>
          <a:p>
            <a:pPr algn="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
        <p:nvSpPr>
          <p:cNvPr id="67" name="TextBox 15"/>
          <p:cNvSpPr txBox="1">
            <a:spLocks noChangeArrowheads="1"/>
          </p:cNvSpPr>
          <p:nvPr/>
        </p:nvSpPr>
        <p:spPr bwMode="auto">
          <a:xfrm>
            <a:off x="1284613" y="4019852"/>
            <a:ext cx="2899762" cy="112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50000"/>
              </a:lnSpc>
            </a:pPr>
            <a:r>
              <a:rPr lang="zh-CN" altLang="en-US" sz="2400" b="1" dirty="0" smtClean="0"/>
              <a:t>输入标题</a:t>
            </a:r>
            <a:endParaRPr lang="en-US" altLang="zh-CN" sz="2400" b="1" dirty="0"/>
          </a:p>
          <a:p>
            <a:pPr algn="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67"/>
          <p:cNvSpPr>
            <a:spLocks noChangeArrowheads="1"/>
          </p:cNvSpPr>
          <p:nvPr/>
        </p:nvSpPr>
        <p:spPr bwMode="auto">
          <a:xfrm>
            <a:off x="2943366" y="3115158"/>
            <a:ext cx="4917743" cy="1446550"/>
          </a:xfrm>
          <a:prstGeom prst="rect">
            <a:avLst/>
          </a:prstGeom>
          <a:noFill/>
          <a:ln w="9525" cap="flat" cmpd="sng">
            <a:noFill/>
            <a:bevel/>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dist"/>
            <a:r>
              <a:rPr lang="zh-CN" altLang="en-US" sz="85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科技峰会</a:t>
            </a:r>
            <a:endParaRPr lang="zh-CN" altLang="en-US" sz="85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6196083" y="2483894"/>
            <a:ext cx="1378424" cy="471269"/>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516444" y="2544887"/>
            <a:ext cx="737702" cy="369332"/>
          </a:xfrm>
          <a:prstGeom prst="rect">
            <a:avLst/>
          </a:prstGeom>
        </p:spPr>
        <p:txBody>
          <a:bodyPr wrap="none">
            <a:spAutoFit/>
          </a:bodyPr>
          <a:lstStyle/>
          <a:p>
            <a:pPr algn="dist" fontAlgn="auto">
              <a:spcBef>
                <a:spcPts val="0"/>
              </a:spcBef>
              <a:spcAft>
                <a:spcPts val="0"/>
              </a:spcAft>
              <a:defRPr/>
            </a:pPr>
            <a:r>
              <a:rPr lang="en-US" altLang="zh-CN" dirty="0" smtClean="0">
                <a:solidFill>
                  <a:schemeClr val="bg1"/>
                </a:solidFill>
                <a:latin typeface="微软雅黑" panose="020B0503020204020204" pitchFamily="34" charset="-122"/>
                <a:ea typeface="微软雅黑" panose="020B0503020204020204" pitchFamily="34" charset="-122"/>
              </a:rPr>
              <a:t>202X</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8" name="Rectangle 6"/>
          <p:cNvSpPr>
            <a:spLocks noChangeArrowheads="1"/>
          </p:cNvSpPr>
          <p:nvPr/>
        </p:nvSpPr>
        <p:spPr bwMode="black">
          <a:xfrm>
            <a:off x="2943366" y="4561708"/>
            <a:ext cx="2945642" cy="400110"/>
          </a:xfrm>
          <a:prstGeom prst="rect">
            <a:avLst/>
          </a:prstGeom>
          <a:noFill/>
          <a:ln>
            <a:noFill/>
          </a:ln>
          <a:effectLst/>
        </p:spPr>
        <p:txBody>
          <a:bodyPr vert="horz" wrap="square">
            <a:spAutoFit/>
          </a:bodyPr>
          <a:lstStyle/>
          <a:p>
            <a:pPr algn="dist" fontAlgn="auto">
              <a:spcBef>
                <a:spcPts val="0"/>
              </a:spcBef>
              <a:spcAft>
                <a:spcPts val="0"/>
              </a:spcAft>
              <a:defRPr/>
            </a:pPr>
            <a:r>
              <a:rPr lang="zh-CN" altLang="en-US" sz="2000" dirty="0" smtClean="0">
                <a:solidFill>
                  <a:schemeClr val="bg1"/>
                </a:solidFill>
                <a:latin typeface="微软雅黑" panose="020B0503020204020204" pitchFamily="34" charset="-122"/>
                <a:ea typeface="微软雅黑" panose="020B0503020204020204" pitchFamily="34" charset="-122"/>
              </a:rPr>
              <a:t>高科技智能行业</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1910" y="0"/>
            <a:ext cx="12247880" cy="6858000"/>
          </a:xfrm>
          <a:prstGeom prst="rect">
            <a:avLst/>
          </a:prstGeom>
        </p:spPr>
      </p:pic>
      <p:sp>
        <p:nvSpPr>
          <p:cNvPr id="3" name="稻壳儿搜索【幻雨工作室】_1"/>
          <p:cNvSpPr txBox="1"/>
          <p:nvPr/>
        </p:nvSpPr>
        <p:spPr>
          <a:xfrm>
            <a:off x="4508024" y="393350"/>
            <a:ext cx="2316480" cy="737235"/>
          </a:xfrm>
          <a:prstGeom prst="rect">
            <a:avLst/>
          </a:prstGeom>
        </p:spPr>
        <p:txBody>
          <a:bodyPr wrap="none" rtlCol="0">
            <a:spAutoFit/>
          </a:bodyPr>
          <a:lstStyle>
            <a:defPPr>
              <a:defRPr lang="zh-CN"/>
            </a:defPPr>
            <a:lvl1pPr>
              <a:lnSpc>
                <a:spcPct val="150000"/>
              </a:lnSpc>
              <a:defRPr sz="2800">
                <a:gradFill>
                  <a:gsLst>
                    <a:gs pos="0">
                      <a:srgbClr val="F6BF4B"/>
                    </a:gs>
                    <a:gs pos="52000">
                      <a:srgbClr val="F6E6AE"/>
                    </a:gs>
                    <a:gs pos="100000">
                      <a:srgbClr val="9F5C35"/>
                    </a:gs>
                  </a:gsLst>
                  <a:lin ang="5400000" scaled="1"/>
                </a:gradFill>
                <a:ea typeface="微软雅黑" panose="020B0503020204020204" pitchFamily="34" charset="-122"/>
              </a:defRPr>
            </a:lvl1pPr>
          </a:lstStyle>
          <a:p>
            <a:r>
              <a:rPr lang="en-US" altLang="zh-CN" dirty="0">
                <a:solidFill>
                  <a:schemeClr val="bg1"/>
                </a:solidFill>
                <a:latin typeface="文悦古典明朝体 (非商业使用) W5" pitchFamily="2" charset="-122"/>
                <a:ea typeface="文悦古典明朝体 (非商业使用) W5" pitchFamily="2" charset="-122"/>
              </a:rPr>
              <a:t>【</a:t>
            </a:r>
            <a:r>
              <a:rPr lang="zh-CN" altLang="en-US" dirty="0">
                <a:solidFill>
                  <a:schemeClr val="bg1"/>
                </a:solidFill>
                <a:latin typeface="文悦古典明朝体 (非商业使用) W5" pitchFamily="2" charset="-122"/>
                <a:ea typeface="文悦古典明朝体 (非商业使用) W5" pitchFamily="2" charset="-122"/>
              </a:rPr>
              <a:t>活动执行</a:t>
            </a:r>
            <a:r>
              <a:rPr lang="en-US" altLang="zh-CN" dirty="0">
                <a:solidFill>
                  <a:schemeClr val="bg1"/>
                </a:solidFill>
                <a:latin typeface="文悦古典明朝体 (非商业使用) W5" pitchFamily="2" charset="-122"/>
                <a:ea typeface="文悦古典明朝体 (非商业使用) W5" pitchFamily="2" charset="-122"/>
              </a:rPr>
              <a:t>】</a:t>
            </a:r>
            <a:endParaRPr lang="zh-CN" altLang="en-US" dirty="0">
              <a:solidFill>
                <a:schemeClr val="bg1"/>
              </a:solidFill>
              <a:latin typeface="文悦古典明朝体 (非商业使用) W5" pitchFamily="2" charset="-122"/>
              <a:ea typeface="文悦古典明朝体 (非商业使用) W5" pitchFamily="2" charset="-122"/>
            </a:endParaRPr>
          </a:p>
        </p:txBody>
      </p:sp>
      <p:sp>
        <p:nvSpPr>
          <p:cNvPr id="9" name="稻壳儿搜索【幻雨工作室】_2"/>
          <p:cNvSpPr/>
          <p:nvPr/>
        </p:nvSpPr>
        <p:spPr>
          <a:xfrm>
            <a:off x="616131" y="1863192"/>
            <a:ext cx="1400708" cy="140070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文悦古典明朝体 (非商业使用) W5" pitchFamily="2" charset="-122"/>
                <a:ea typeface="文悦古典明朝体 (非商业使用) W5" pitchFamily="2" charset="-122"/>
              </a:rPr>
              <a:t>技术服务</a:t>
            </a:r>
            <a:endParaRPr lang="zh-CN" altLang="en-US" sz="2800" dirty="0">
              <a:solidFill>
                <a:schemeClr val="bg1"/>
              </a:solidFill>
              <a:latin typeface="文悦古典明朝体 (非商业使用) W5" pitchFamily="2" charset="-122"/>
              <a:ea typeface="文悦古典明朝体 (非商业使用) W5" pitchFamily="2" charset="-122"/>
            </a:endParaRPr>
          </a:p>
        </p:txBody>
      </p:sp>
      <p:sp>
        <p:nvSpPr>
          <p:cNvPr id="10" name="稻壳儿搜索【幻雨工作室】_3"/>
          <p:cNvSpPr txBox="1"/>
          <p:nvPr/>
        </p:nvSpPr>
        <p:spPr>
          <a:xfrm>
            <a:off x="2168723" y="2779085"/>
            <a:ext cx="1487805" cy="306705"/>
          </a:xfrm>
          <a:prstGeom prst="rect">
            <a:avLst/>
          </a:prstGeom>
          <a:noFill/>
        </p:spPr>
        <p:txBody>
          <a:bodyPr wrap="non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www.dxy101.cn</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1" name="稻壳儿搜索【幻雨工作室】_4"/>
          <p:cNvSpPr txBox="1"/>
          <p:nvPr/>
        </p:nvSpPr>
        <p:spPr>
          <a:xfrm>
            <a:off x="2168723" y="2040230"/>
            <a:ext cx="1960880" cy="737235"/>
          </a:xfrm>
          <a:prstGeom prst="rect">
            <a:avLst/>
          </a:prstGeom>
        </p:spPr>
        <p:txBody>
          <a:bodyPr wrap="none" rtlCol="0">
            <a:spAutoFit/>
          </a:bodyPr>
          <a:lstStyle/>
          <a:p>
            <a:pPr>
              <a:lnSpc>
                <a:spcPct val="150000"/>
              </a:lnSpc>
            </a:pPr>
            <a:r>
              <a:rPr lang="zh-CN" altLang="en-US" sz="2800" dirty="0">
                <a:solidFill>
                  <a:schemeClr val="bg1"/>
                </a:solidFill>
                <a:latin typeface="文悦古典明朝体 (非商业使用) W5" pitchFamily="2" charset="-122"/>
                <a:ea typeface="文悦古典明朝体 (非商业使用) W5" pitchFamily="2" charset="-122"/>
              </a:rPr>
              <a:t>大兴业舞美</a:t>
            </a:r>
            <a:endParaRPr lang="zh-CN" altLang="en-US" sz="2800" dirty="0">
              <a:solidFill>
                <a:schemeClr val="bg1"/>
              </a:solidFill>
              <a:latin typeface="文悦古典明朝体 (非商业使用) W5" pitchFamily="2" charset="-122"/>
              <a:ea typeface="文悦古典明朝体 (非商业使用) W5" pitchFamily="2" charset="-122"/>
            </a:endParaRPr>
          </a:p>
        </p:txBody>
      </p:sp>
      <p:sp>
        <p:nvSpPr>
          <p:cNvPr id="12" name="稻壳儿搜索【幻雨工作室】_5"/>
          <p:cNvSpPr/>
          <p:nvPr/>
        </p:nvSpPr>
        <p:spPr>
          <a:xfrm>
            <a:off x="6096000" y="1863192"/>
            <a:ext cx="1400708" cy="1400708"/>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文悦古典明朝体 (非商业使用) W5" pitchFamily="2" charset="-122"/>
                <a:ea typeface="文悦古典明朝体 (非商业使用) W5" pitchFamily="2" charset="-122"/>
              </a:rPr>
              <a:t>设备租赁</a:t>
            </a:r>
            <a:endParaRPr lang="zh-CN" altLang="en-US" sz="2800" dirty="0">
              <a:solidFill>
                <a:schemeClr val="bg1"/>
              </a:solidFill>
              <a:latin typeface="文悦古典明朝体 (非商业使用) W5" pitchFamily="2" charset="-122"/>
              <a:ea typeface="文悦古典明朝体 (非商业使用) W5" pitchFamily="2" charset="-122"/>
            </a:endParaRPr>
          </a:p>
        </p:txBody>
      </p:sp>
      <p:sp>
        <p:nvSpPr>
          <p:cNvPr id="13" name="稻壳儿搜索【幻雨工作室】_7"/>
          <p:cNvSpPr txBox="1"/>
          <p:nvPr/>
        </p:nvSpPr>
        <p:spPr>
          <a:xfrm>
            <a:off x="7648592" y="2078198"/>
            <a:ext cx="2316480" cy="737235"/>
          </a:xfrm>
          <a:prstGeom prst="rect">
            <a:avLst/>
          </a:prstGeom>
        </p:spPr>
        <p:txBody>
          <a:bodyPr wrap="none" rtlCol="0">
            <a:spAutoFit/>
          </a:bodyPr>
          <a:lstStyle>
            <a:defPPr>
              <a:defRPr lang="zh-CN"/>
            </a:defPPr>
            <a:lvl1pPr>
              <a:lnSpc>
                <a:spcPct val="150000"/>
              </a:lnSpc>
              <a:defRPr sz="2800">
                <a:gradFill>
                  <a:gsLst>
                    <a:gs pos="0">
                      <a:srgbClr val="F6BF4B"/>
                    </a:gs>
                    <a:gs pos="52000">
                      <a:srgbClr val="F6E6AE"/>
                    </a:gs>
                    <a:gs pos="100000">
                      <a:srgbClr val="9F5C35"/>
                    </a:gs>
                  </a:gsLst>
                  <a:lin ang="5400000" scaled="1"/>
                </a:gradFill>
                <a:ea typeface="微软雅黑" panose="020B0503020204020204" pitchFamily="34" charset="-122"/>
              </a:defRPr>
            </a:lvl1pPr>
          </a:lstStyle>
          <a:p>
            <a:r>
              <a:rPr lang="zh-CN" altLang="en-US" dirty="0">
                <a:solidFill>
                  <a:schemeClr val="bg1"/>
                </a:solidFill>
                <a:latin typeface="文悦古典明朝体 (非商业使用) W5" pitchFamily="2" charset="-122"/>
                <a:ea typeface="文悦古典明朝体 (非商业使用) W5" pitchFamily="2" charset="-122"/>
              </a:rPr>
              <a:t>设计价格查寻</a:t>
            </a:r>
            <a:endParaRPr lang="zh-CN" altLang="en-US" dirty="0">
              <a:solidFill>
                <a:schemeClr val="bg1"/>
              </a:solidFill>
              <a:latin typeface="文悦古典明朝体 (非商业使用) W5" pitchFamily="2" charset="-122"/>
              <a:ea typeface="文悦古典明朝体 (非商业使用) W5" pitchFamily="2" charset="-122"/>
            </a:endParaRPr>
          </a:p>
        </p:txBody>
      </p:sp>
      <p:pic>
        <p:nvPicPr>
          <p:cNvPr id="14" name="图片 13" descr="大兴业微信二微码"/>
          <p:cNvPicPr>
            <a:picLocks noChangeAspect="1"/>
          </p:cNvPicPr>
          <p:nvPr/>
        </p:nvPicPr>
        <p:blipFill>
          <a:blip r:embed="rId2"/>
          <a:stretch>
            <a:fillRect/>
          </a:stretch>
        </p:blipFill>
        <p:spPr>
          <a:xfrm>
            <a:off x="7790815" y="2779395"/>
            <a:ext cx="2060575" cy="2060575"/>
          </a:xfrm>
          <a:prstGeom prst="rect">
            <a:avLst/>
          </a:prstGeom>
        </p:spPr>
      </p:pic>
      <p:sp>
        <p:nvSpPr>
          <p:cNvPr id="15" name="文本框 14"/>
          <p:cNvSpPr txBox="1"/>
          <p:nvPr/>
        </p:nvSpPr>
        <p:spPr>
          <a:xfrm>
            <a:off x="2168525" y="3128010"/>
            <a:ext cx="3383280" cy="368300"/>
          </a:xfrm>
          <a:prstGeom prst="rect">
            <a:avLst/>
          </a:prstGeom>
          <a:noFill/>
        </p:spPr>
        <p:txBody>
          <a:bodyPr wrap="none" rtlCol="0">
            <a:spAutoFit/>
          </a:bodyPr>
          <a:p>
            <a:r>
              <a:rPr lang="zh-CN" altLang="zh-CN">
                <a:solidFill>
                  <a:schemeClr val="bg1"/>
                </a:solidFill>
                <a:latin typeface="微软雅黑" panose="020B0503020204020204" pitchFamily="34" charset="-122"/>
                <a:ea typeface="微软雅黑" panose="020B0503020204020204" pitchFamily="34" charset="-122"/>
              </a:rPr>
              <a:t>方案写得好，执行团队完成得好</a:t>
            </a:r>
            <a:endParaRPr lang="zh-CN" altLang="zh-CN">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2"/>
          <p:cNvSpPr/>
          <p:nvPr/>
        </p:nvSpPr>
        <p:spPr>
          <a:xfrm>
            <a:off x="1249283" y="539002"/>
            <a:ext cx="3247142" cy="703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r>
              <a:rPr lang="en-US" altLang="zh-CN" sz="3200" b="1" dirty="0" smtClean="0">
                <a:latin typeface="微软雅黑" panose="020B0503020204020204" pitchFamily="34" charset="-122"/>
                <a:ea typeface="微软雅黑" panose="020B0503020204020204" pitchFamily="34" charset="-122"/>
                <a:cs typeface="Open Sans Light" panose="020B0306030504020204" pitchFamily="34" charset="0"/>
              </a:rPr>
              <a:t>CONTENTS</a:t>
            </a:r>
            <a:endParaRPr lang="zh-CN" altLang="en-US" sz="4000" b="1" dirty="0">
              <a:latin typeface="微软雅黑" panose="020B0503020204020204" pitchFamily="34" charset="-122"/>
              <a:ea typeface="微软雅黑" panose="020B0503020204020204" pitchFamily="34" charset="-122"/>
              <a:cs typeface="Open Sans Light" panose="020B0306030504020204" pitchFamily="34" charset="0"/>
            </a:endParaRPr>
          </a:p>
        </p:txBody>
      </p:sp>
      <p:sp>
        <p:nvSpPr>
          <p:cNvPr id="4" name="圆角矩形 3"/>
          <p:cNvSpPr/>
          <p:nvPr/>
        </p:nvSpPr>
        <p:spPr>
          <a:xfrm>
            <a:off x="873457" y="539002"/>
            <a:ext cx="3998794" cy="655093"/>
          </a:xfrm>
          <a:prstGeom prst="roundRect">
            <a:avLst>
              <a:gd name="adj" fmla="val 5000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1064525" y="2905780"/>
            <a:ext cx="3807726" cy="523220"/>
            <a:chOff x="1064525" y="2905780"/>
            <a:chExt cx="3807726" cy="523220"/>
          </a:xfrm>
        </p:grpSpPr>
        <p:sp>
          <p:nvSpPr>
            <p:cNvPr id="5" name="矩形 4"/>
            <p:cNvSpPr/>
            <p:nvPr/>
          </p:nvSpPr>
          <p:spPr>
            <a:xfrm>
              <a:off x="1637729" y="2905780"/>
              <a:ext cx="3234522" cy="523220"/>
            </a:xfrm>
            <a:prstGeom prst="rect">
              <a:avLst/>
            </a:prstGeom>
          </p:spPr>
          <p:txBody>
            <a:bodyPr wrap="square">
              <a:spAutoFit/>
            </a:bodyPr>
            <a:lstStyle/>
            <a:p>
              <a:pPr algn="dist"/>
              <a:r>
                <a:rPr lang="en-US" altLang="zh-CN" sz="2800" b="1" dirty="0" smtClean="0">
                  <a:solidFill>
                    <a:schemeClr val="bg1"/>
                  </a:solidFill>
                  <a:latin typeface="微软雅黑" panose="020B0503020204020204" pitchFamily="34" charset="-122"/>
                  <a:ea typeface="微软雅黑" panose="020B0503020204020204" pitchFamily="34" charset="-122"/>
                </a:rPr>
                <a:t>01. </a:t>
              </a:r>
              <a:r>
                <a:rPr lang="zh-CN" altLang="en-US" sz="2800" b="1" dirty="0" smtClean="0">
                  <a:solidFill>
                    <a:schemeClr val="bg1"/>
                  </a:solidFill>
                  <a:latin typeface="微软雅黑" panose="020B0503020204020204" pitchFamily="34" charset="-122"/>
                  <a:ea typeface="微软雅黑" panose="020B0503020204020204" pitchFamily="34" charset="-122"/>
                </a:rPr>
                <a:t>单击</a:t>
              </a:r>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endParaRPr>
            </a:p>
          </p:txBody>
        </p:sp>
        <p:sp>
          <p:nvSpPr>
            <p:cNvPr id="6" name="椭圆 5"/>
            <p:cNvSpPr/>
            <p:nvPr/>
          </p:nvSpPr>
          <p:spPr>
            <a:xfrm>
              <a:off x="1064525" y="2962673"/>
              <a:ext cx="409433" cy="409433"/>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064525" y="3968003"/>
            <a:ext cx="3807726" cy="523220"/>
            <a:chOff x="1064525" y="2905780"/>
            <a:chExt cx="3807726" cy="523220"/>
          </a:xfrm>
        </p:grpSpPr>
        <p:sp>
          <p:nvSpPr>
            <p:cNvPr id="9" name="矩形 8"/>
            <p:cNvSpPr/>
            <p:nvPr/>
          </p:nvSpPr>
          <p:spPr>
            <a:xfrm>
              <a:off x="1637729" y="2905780"/>
              <a:ext cx="3234522" cy="523220"/>
            </a:xfrm>
            <a:prstGeom prst="rect">
              <a:avLst/>
            </a:prstGeom>
          </p:spPr>
          <p:txBody>
            <a:bodyPr wrap="square">
              <a:spAutoFit/>
            </a:bodyPr>
            <a:lstStyle/>
            <a:p>
              <a:pPr algn="dist"/>
              <a:r>
                <a:rPr lang="en-US" altLang="zh-CN" sz="2800" b="1" dirty="0" smtClean="0">
                  <a:solidFill>
                    <a:schemeClr val="bg1"/>
                  </a:solidFill>
                  <a:latin typeface="微软雅黑" panose="020B0503020204020204" pitchFamily="34" charset="-122"/>
                  <a:ea typeface="微软雅黑" panose="020B0503020204020204" pitchFamily="34" charset="-122"/>
                </a:rPr>
                <a:t>03. </a:t>
              </a:r>
              <a:r>
                <a:rPr lang="zh-CN" altLang="en-US" sz="2800" b="1" dirty="0" smtClean="0">
                  <a:solidFill>
                    <a:schemeClr val="bg1"/>
                  </a:solidFill>
                  <a:latin typeface="微软雅黑" panose="020B0503020204020204" pitchFamily="34" charset="-122"/>
                  <a:ea typeface="微软雅黑" panose="020B0503020204020204" pitchFamily="34" charset="-122"/>
                </a:rPr>
                <a:t>单击</a:t>
              </a:r>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endParaRPr>
            </a:p>
          </p:txBody>
        </p:sp>
        <p:sp>
          <p:nvSpPr>
            <p:cNvPr id="10" name="椭圆 9"/>
            <p:cNvSpPr/>
            <p:nvPr/>
          </p:nvSpPr>
          <p:spPr>
            <a:xfrm>
              <a:off x="1064525" y="2962673"/>
              <a:ext cx="409433" cy="409433"/>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7194644" y="2905780"/>
            <a:ext cx="3807726" cy="523220"/>
            <a:chOff x="1064525" y="2905780"/>
            <a:chExt cx="3807726" cy="523220"/>
          </a:xfrm>
        </p:grpSpPr>
        <p:sp>
          <p:nvSpPr>
            <p:cNvPr id="12" name="矩形 11"/>
            <p:cNvSpPr/>
            <p:nvPr/>
          </p:nvSpPr>
          <p:spPr>
            <a:xfrm>
              <a:off x="1637729" y="2905780"/>
              <a:ext cx="3234522" cy="523220"/>
            </a:xfrm>
            <a:prstGeom prst="rect">
              <a:avLst/>
            </a:prstGeom>
          </p:spPr>
          <p:txBody>
            <a:bodyPr wrap="square">
              <a:spAutoFit/>
            </a:bodyPr>
            <a:lstStyle/>
            <a:p>
              <a:pPr algn="dist"/>
              <a:r>
                <a:rPr lang="en-US" altLang="zh-CN" sz="2800" b="1" dirty="0" smtClean="0">
                  <a:solidFill>
                    <a:schemeClr val="bg1"/>
                  </a:solidFill>
                  <a:latin typeface="微软雅黑" panose="020B0503020204020204" pitchFamily="34" charset="-122"/>
                  <a:ea typeface="微软雅黑" panose="020B0503020204020204" pitchFamily="34" charset="-122"/>
                </a:rPr>
                <a:t>02. </a:t>
              </a:r>
              <a:r>
                <a:rPr lang="zh-CN" altLang="en-US" sz="2800" b="1" dirty="0" smtClean="0">
                  <a:solidFill>
                    <a:schemeClr val="bg1"/>
                  </a:solidFill>
                  <a:latin typeface="微软雅黑" panose="020B0503020204020204" pitchFamily="34" charset="-122"/>
                  <a:ea typeface="微软雅黑" panose="020B0503020204020204" pitchFamily="34" charset="-122"/>
                </a:rPr>
                <a:t>单击</a:t>
              </a:r>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endParaRPr>
            </a:p>
          </p:txBody>
        </p:sp>
        <p:sp>
          <p:nvSpPr>
            <p:cNvPr id="13" name="椭圆 12"/>
            <p:cNvSpPr/>
            <p:nvPr/>
          </p:nvSpPr>
          <p:spPr>
            <a:xfrm>
              <a:off x="1064525" y="2962673"/>
              <a:ext cx="409433" cy="409433"/>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194644" y="3968003"/>
            <a:ext cx="3807726" cy="523220"/>
            <a:chOff x="1064525" y="2905780"/>
            <a:chExt cx="3807726" cy="523220"/>
          </a:xfrm>
        </p:grpSpPr>
        <p:sp>
          <p:nvSpPr>
            <p:cNvPr id="15" name="矩形 14"/>
            <p:cNvSpPr/>
            <p:nvPr/>
          </p:nvSpPr>
          <p:spPr>
            <a:xfrm>
              <a:off x="1637729" y="2905780"/>
              <a:ext cx="3234522" cy="523220"/>
            </a:xfrm>
            <a:prstGeom prst="rect">
              <a:avLst/>
            </a:prstGeom>
          </p:spPr>
          <p:txBody>
            <a:bodyPr wrap="square">
              <a:spAutoFit/>
            </a:bodyPr>
            <a:lstStyle/>
            <a:p>
              <a:pPr algn="dist"/>
              <a:r>
                <a:rPr lang="en-US" altLang="zh-CN" sz="2800" b="1" dirty="0" smtClean="0">
                  <a:solidFill>
                    <a:schemeClr val="bg1"/>
                  </a:solidFill>
                  <a:latin typeface="微软雅黑" panose="020B0503020204020204" pitchFamily="34" charset="-122"/>
                  <a:ea typeface="微软雅黑" panose="020B0503020204020204" pitchFamily="34" charset="-122"/>
                </a:rPr>
                <a:t>04. </a:t>
              </a:r>
              <a:r>
                <a:rPr lang="zh-CN" altLang="en-US" sz="2800" b="1" dirty="0" smtClean="0">
                  <a:solidFill>
                    <a:schemeClr val="bg1"/>
                  </a:solidFill>
                  <a:latin typeface="微软雅黑" panose="020B0503020204020204" pitchFamily="34" charset="-122"/>
                  <a:ea typeface="微软雅黑" panose="020B0503020204020204" pitchFamily="34" charset="-122"/>
                </a:rPr>
                <a:t>单击</a:t>
              </a:r>
              <a:r>
                <a:rPr lang="zh-CN" altLang="en-US" sz="2800" b="1" dirty="0" smtClean="0">
                  <a:solidFill>
                    <a:schemeClr val="bg1"/>
                  </a:solidFill>
                  <a:latin typeface="微软雅黑" panose="020B0503020204020204" pitchFamily="34" charset="-122"/>
                  <a:ea typeface="微软雅黑" panose="020B0503020204020204" pitchFamily="34" charset="-122"/>
                </a:rPr>
                <a:t>添加标题</a:t>
              </a:r>
              <a:endParaRPr lang="zh-CN" altLang="en-US" sz="2800" b="1" dirty="0">
                <a:solidFill>
                  <a:schemeClr val="bg1"/>
                </a:solidFill>
              </a:endParaRPr>
            </a:p>
          </p:txBody>
        </p:sp>
        <p:sp>
          <p:nvSpPr>
            <p:cNvPr id="16" name="椭圆 15"/>
            <p:cNvSpPr/>
            <p:nvPr/>
          </p:nvSpPr>
          <p:spPr>
            <a:xfrm>
              <a:off x="1064525" y="2962673"/>
              <a:ext cx="409433" cy="409433"/>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1501253" y="2016456"/>
            <a:ext cx="2825087" cy="2825087"/>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55841" y="2497975"/>
            <a:ext cx="1915909" cy="1862048"/>
          </a:xfrm>
          <a:prstGeom prst="rect">
            <a:avLst/>
          </a:prstGeom>
        </p:spPr>
        <p:txBody>
          <a:bodyPr wrap="none">
            <a:spAutoFit/>
          </a:bodyPr>
          <a:lstStyle/>
          <a:p>
            <a:r>
              <a:rPr lang="en-US" altLang="zh-CN" sz="115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01</a:t>
            </a:r>
            <a:endParaRPr lang="zh-CN" altLang="en-US" sz="11500" dirty="0">
              <a:solidFill>
                <a:schemeClr val="bg1"/>
              </a:solidFill>
            </a:endParaRPr>
          </a:p>
        </p:txBody>
      </p:sp>
      <p:sp>
        <p:nvSpPr>
          <p:cNvPr id="5" name="矩形 4"/>
          <p:cNvSpPr/>
          <p:nvPr/>
        </p:nvSpPr>
        <p:spPr>
          <a:xfrm>
            <a:off x="7066270" y="3198166"/>
            <a:ext cx="3191017" cy="461665"/>
          </a:xfrm>
          <a:prstGeom prst="rect">
            <a:avLst/>
          </a:prstGeom>
        </p:spPr>
        <p:txBody>
          <a:bodyPr wrap="square">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rPr>
              <a:t>单击添加标题</a:t>
            </a:r>
            <a:endParaRPr lang="zh-CN" altLang="en-US" sz="2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txBox="1"/>
          <p:nvPr/>
        </p:nvSpPr>
        <p:spPr>
          <a:xfrm>
            <a:off x="1074515" y="319740"/>
            <a:ext cx="2569437" cy="430887"/>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dist" defTabSz="228600"/>
            <a:r>
              <a:rPr lang="zh-CN" altLang="en-US" sz="2800" b="1" dirty="0" smtClean="0">
                <a:solidFill>
                  <a:schemeClr val="tx1"/>
                </a:solidFill>
                <a:latin typeface="微软雅黑" panose="020B0503020204020204" pitchFamily="34" charset="-122"/>
                <a:ea typeface="微软雅黑" panose="020B0503020204020204" pitchFamily="34" charset="-122"/>
                <a:cs typeface="Lato Regular"/>
              </a:rPr>
              <a:t>单击输入</a:t>
            </a:r>
            <a:r>
              <a:rPr lang="zh-CN" altLang="en-US" sz="2800" b="1" dirty="0">
                <a:solidFill>
                  <a:schemeClr val="tx1"/>
                </a:solidFill>
                <a:latin typeface="微软雅黑" panose="020B0503020204020204" pitchFamily="34" charset="-122"/>
                <a:ea typeface="微软雅黑" panose="020B0503020204020204" pitchFamily="34" charset="-122"/>
                <a:cs typeface="Lato Regular"/>
              </a:rPr>
              <a:t>标题</a:t>
            </a:r>
            <a:endParaRPr lang="zh-CN" altLang="en-US" sz="2800" b="1" dirty="0">
              <a:solidFill>
                <a:schemeClr val="tx1"/>
              </a:solidFill>
              <a:latin typeface="微软雅黑" panose="020B0503020204020204" pitchFamily="34" charset="-122"/>
              <a:ea typeface="微软雅黑" panose="020B0503020204020204" pitchFamily="34" charset="-122"/>
              <a:cs typeface="Lato Regular"/>
            </a:endParaRPr>
          </a:p>
        </p:txBody>
      </p:sp>
      <p:sp>
        <p:nvSpPr>
          <p:cNvPr id="3" name="圆角矩形 2"/>
          <p:cNvSpPr/>
          <p:nvPr/>
        </p:nvSpPr>
        <p:spPr>
          <a:xfrm>
            <a:off x="-327546" y="232012"/>
            <a:ext cx="1132764" cy="518615"/>
          </a:xfrm>
          <a:prstGeom prst="roundRect">
            <a:avLst>
              <a:gd name="adj" fmla="val 50000"/>
            </a:avLst>
          </a:prstGeom>
          <a:solidFill>
            <a:srgbClr val="F69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a:stretch>
            <a:fillRect/>
          </a:stretch>
        </p:blipFill>
        <p:spPr>
          <a:xfrm>
            <a:off x="522838" y="1965227"/>
            <a:ext cx="5782427" cy="3869124"/>
          </a:xfrm>
          <a:prstGeom prst="rect">
            <a:avLst/>
          </a:prstGeom>
        </p:spPr>
      </p:pic>
      <p:sp>
        <p:nvSpPr>
          <p:cNvPr id="5" name="íṡ1ïḋè"/>
          <p:cNvSpPr/>
          <p:nvPr/>
        </p:nvSpPr>
        <p:spPr>
          <a:xfrm>
            <a:off x="5083317" y="2587101"/>
            <a:ext cx="3054729" cy="629357"/>
          </a:xfrm>
          <a:prstGeom prst="homePlate">
            <a:avLst/>
          </a:prstGeom>
          <a:solidFill>
            <a:srgbClr val="2E2B8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228600"/>
            <a:r>
              <a:rPr lang="zh-CN" altLang="en-US" sz="20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Regular"/>
              </a:rPr>
              <a:t>输入标题</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Regular"/>
            </a:endParaRPr>
          </a:p>
        </p:txBody>
      </p:sp>
      <p:sp>
        <p:nvSpPr>
          <p:cNvPr id="6" name="ïşľídé"/>
          <p:cNvSpPr/>
          <p:nvPr/>
        </p:nvSpPr>
        <p:spPr>
          <a:xfrm>
            <a:off x="5083317" y="3551865"/>
            <a:ext cx="3054729" cy="629357"/>
          </a:xfrm>
          <a:prstGeom prst="homePlate">
            <a:avLst/>
          </a:prstGeom>
          <a:solidFill>
            <a:srgbClr val="2E2B8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228600"/>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Regular"/>
              </a:rPr>
              <a:t>输入标题</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Regular"/>
            </a:endParaRPr>
          </a:p>
        </p:txBody>
      </p:sp>
      <p:sp>
        <p:nvSpPr>
          <p:cNvPr id="7" name="iŝľide"/>
          <p:cNvSpPr/>
          <p:nvPr/>
        </p:nvSpPr>
        <p:spPr>
          <a:xfrm>
            <a:off x="5083317" y="4516629"/>
            <a:ext cx="3054729" cy="629357"/>
          </a:xfrm>
          <a:prstGeom prst="homePlate">
            <a:avLst/>
          </a:prstGeom>
          <a:solidFill>
            <a:srgbClr val="2E2B8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228600"/>
            <a:r>
              <a:rPr lang="zh-CN" altLang="en-US"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Regular"/>
              </a:rPr>
              <a:t>输入标题</a:t>
            </a: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Lato Regular"/>
            </a:endParaRPr>
          </a:p>
        </p:txBody>
      </p:sp>
      <p:sp>
        <p:nvSpPr>
          <p:cNvPr id="8" name="TextBox 15"/>
          <p:cNvSpPr txBox="1">
            <a:spLocks noChangeArrowheads="1"/>
          </p:cNvSpPr>
          <p:nvPr/>
        </p:nvSpPr>
        <p:spPr bwMode="auto">
          <a:xfrm>
            <a:off x="8124398" y="2601697"/>
            <a:ext cx="367388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点击此处输入文字点击此处输入文字点击此处输入文字点击此处点击</a:t>
            </a:r>
            <a:r>
              <a:rPr lang="zh-CN" altLang="en-US" sz="1100" dirty="0" smtClean="0"/>
              <a:t>此处</a:t>
            </a:r>
            <a:endParaRPr lang="en-US" altLang="zh-CN" sz="1100" dirty="0"/>
          </a:p>
        </p:txBody>
      </p:sp>
      <p:sp>
        <p:nvSpPr>
          <p:cNvPr id="9" name="TextBox 15"/>
          <p:cNvSpPr txBox="1">
            <a:spLocks noChangeArrowheads="1"/>
          </p:cNvSpPr>
          <p:nvPr/>
        </p:nvSpPr>
        <p:spPr bwMode="auto">
          <a:xfrm>
            <a:off x="8124398" y="3573760"/>
            <a:ext cx="367388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点击此处输入文字点击此处输入文字点击此处输入文字点击此处点击</a:t>
            </a:r>
            <a:r>
              <a:rPr lang="zh-CN" altLang="en-US" sz="1100" dirty="0" smtClean="0"/>
              <a:t>此处</a:t>
            </a:r>
            <a:endParaRPr lang="en-US" altLang="zh-CN" sz="1100" dirty="0"/>
          </a:p>
        </p:txBody>
      </p:sp>
      <p:sp>
        <p:nvSpPr>
          <p:cNvPr id="10" name="TextBox 15"/>
          <p:cNvSpPr txBox="1">
            <a:spLocks noChangeArrowheads="1"/>
          </p:cNvSpPr>
          <p:nvPr/>
        </p:nvSpPr>
        <p:spPr bwMode="auto">
          <a:xfrm>
            <a:off x="8124398" y="4509331"/>
            <a:ext cx="367388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点击此处输入文字点击此处输入文字点击此处输入文字点击此处点击</a:t>
            </a:r>
            <a:r>
              <a:rPr lang="zh-CN" altLang="en-US" sz="1100" dirty="0" smtClean="0"/>
              <a:t>此处</a:t>
            </a:r>
            <a:endParaRPr lang="en-US" altLang="zh-CN"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1501253" y="2016456"/>
            <a:ext cx="2825087" cy="2825087"/>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55841" y="2497975"/>
            <a:ext cx="1915909" cy="1862048"/>
          </a:xfrm>
          <a:prstGeom prst="rect">
            <a:avLst/>
          </a:prstGeom>
        </p:spPr>
        <p:txBody>
          <a:bodyPr wrap="none">
            <a:spAutoFit/>
          </a:bodyPr>
          <a:lstStyle/>
          <a:p>
            <a:r>
              <a:rPr lang="en-US" altLang="zh-CN" sz="115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02</a:t>
            </a:r>
            <a:endParaRPr lang="zh-CN" altLang="en-US" sz="11500" dirty="0">
              <a:solidFill>
                <a:schemeClr val="bg1"/>
              </a:solidFill>
            </a:endParaRPr>
          </a:p>
        </p:txBody>
      </p:sp>
      <p:sp>
        <p:nvSpPr>
          <p:cNvPr id="5" name="矩形 4"/>
          <p:cNvSpPr/>
          <p:nvPr/>
        </p:nvSpPr>
        <p:spPr>
          <a:xfrm>
            <a:off x="7066270" y="3198166"/>
            <a:ext cx="3191017" cy="461665"/>
          </a:xfrm>
          <a:prstGeom prst="rect">
            <a:avLst/>
          </a:prstGeom>
        </p:spPr>
        <p:txBody>
          <a:bodyPr wrap="square">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rPr>
              <a:t>单击添加标题</a:t>
            </a:r>
            <a:endParaRPr lang="zh-CN" altLang="en-US" sz="2400"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txBox="1"/>
          <p:nvPr/>
        </p:nvSpPr>
        <p:spPr>
          <a:xfrm>
            <a:off x="1074515" y="319740"/>
            <a:ext cx="2569437" cy="430887"/>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dist" defTabSz="228600"/>
            <a:r>
              <a:rPr lang="zh-CN" altLang="en-US" sz="2800" b="1" dirty="0" smtClean="0">
                <a:solidFill>
                  <a:schemeClr val="tx1"/>
                </a:solidFill>
                <a:latin typeface="微软雅黑" panose="020B0503020204020204" pitchFamily="34" charset="-122"/>
                <a:ea typeface="微软雅黑" panose="020B0503020204020204" pitchFamily="34" charset="-122"/>
                <a:cs typeface="Lato Regular"/>
              </a:rPr>
              <a:t>单击输入</a:t>
            </a:r>
            <a:r>
              <a:rPr lang="zh-CN" altLang="en-US" sz="2800" b="1" dirty="0">
                <a:solidFill>
                  <a:schemeClr val="tx1"/>
                </a:solidFill>
                <a:latin typeface="微软雅黑" panose="020B0503020204020204" pitchFamily="34" charset="-122"/>
                <a:ea typeface="微软雅黑" panose="020B0503020204020204" pitchFamily="34" charset="-122"/>
                <a:cs typeface="Lato Regular"/>
              </a:rPr>
              <a:t>标题</a:t>
            </a:r>
            <a:endParaRPr lang="zh-CN" altLang="en-US" sz="2800" b="1" dirty="0">
              <a:solidFill>
                <a:schemeClr val="tx1"/>
              </a:solidFill>
              <a:latin typeface="微软雅黑" panose="020B0503020204020204" pitchFamily="34" charset="-122"/>
              <a:ea typeface="微软雅黑" panose="020B0503020204020204" pitchFamily="34" charset="-122"/>
              <a:cs typeface="Lato Regular"/>
            </a:endParaRPr>
          </a:p>
        </p:txBody>
      </p:sp>
      <p:sp>
        <p:nvSpPr>
          <p:cNvPr id="3" name="圆角矩形 2"/>
          <p:cNvSpPr/>
          <p:nvPr/>
        </p:nvSpPr>
        <p:spPr>
          <a:xfrm>
            <a:off x="-327546" y="232012"/>
            <a:ext cx="1132764" cy="518615"/>
          </a:xfrm>
          <a:prstGeom prst="roundRect">
            <a:avLst>
              <a:gd name="adj" fmla="val 50000"/>
            </a:avLst>
          </a:prstGeom>
          <a:solidFill>
            <a:srgbClr val="F69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5"/>
          <p:cNvSpPr>
            <a:spLocks noEditPoints="1"/>
          </p:cNvSpPr>
          <p:nvPr/>
        </p:nvSpPr>
        <p:spPr bwMode="auto">
          <a:xfrm>
            <a:off x="5248536" y="3041968"/>
            <a:ext cx="1694928" cy="1695450"/>
          </a:xfrm>
          <a:custGeom>
            <a:avLst/>
            <a:gdLst>
              <a:gd name="T0" fmla="*/ 315 w 636"/>
              <a:gd name="T1" fmla="*/ 634 h 636"/>
              <a:gd name="T2" fmla="*/ 352 w 636"/>
              <a:gd name="T3" fmla="*/ 634 h 636"/>
              <a:gd name="T4" fmla="*/ 256 w 636"/>
              <a:gd name="T5" fmla="*/ 626 h 636"/>
              <a:gd name="T6" fmla="*/ 390 w 636"/>
              <a:gd name="T7" fmla="*/ 624 h 636"/>
              <a:gd name="T8" fmla="*/ 218 w 636"/>
              <a:gd name="T9" fmla="*/ 620 h 636"/>
              <a:gd name="T10" fmla="*/ 407 w 636"/>
              <a:gd name="T11" fmla="*/ 622 h 636"/>
              <a:gd name="T12" fmla="*/ 200 w 636"/>
              <a:gd name="T13" fmla="*/ 613 h 636"/>
              <a:gd name="T14" fmla="*/ 200 w 636"/>
              <a:gd name="T15" fmla="*/ 613 h 636"/>
              <a:gd name="T16" fmla="*/ 446 w 636"/>
              <a:gd name="T17" fmla="*/ 609 h 636"/>
              <a:gd name="T18" fmla="*/ 166 w 636"/>
              <a:gd name="T19" fmla="*/ 593 h 636"/>
              <a:gd name="T20" fmla="*/ 497 w 636"/>
              <a:gd name="T21" fmla="*/ 579 h 636"/>
              <a:gd name="T22" fmla="*/ 116 w 636"/>
              <a:gd name="T23" fmla="*/ 561 h 636"/>
              <a:gd name="T24" fmla="*/ 510 w 636"/>
              <a:gd name="T25" fmla="*/ 567 h 636"/>
              <a:gd name="T26" fmla="*/ 102 w 636"/>
              <a:gd name="T27" fmla="*/ 551 h 636"/>
              <a:gd name="T28" fmla="*/ 540 w 636"/>
              <a:gd name="T29" fmla="*/ 545 h 636"/>
              <a:gd name="T30" fmla="*/ 540 w 636"/>
              <a:gd name="T31" fmla="*/ 545 h 636"/>
              <a:gd name="T32" fmla="*/ 78 w 636"/>
              <a:gd name="T33" fmla="*/ 523 h 636"/>
              <a:gd name="T34" fmla="*/ 579 w 636"/>
              <a:gd name="T35" fmla="*/ 500 h 636"/>
              <a:gd name="T36" fmla="*/ 45 w 636"/>
              <a:gd name="T37" fmla="*/ 473 h 636"/>
              <a:gd name="T38" fmla="*/ 596 w 636"/>
              <a:gd name="T39" fmla="*/ 465 h 636"/>
              <a:gd name="T40" fmla="*/ 25 w 636"/>
              <a:gd name="T41" fmla="*/ 440 h 636"/>
              <a:gd name="T42" fmla="*/ 606 w 636"/>
              <a:gd name="T43" fmla="*/ 450 h 636"/>
              <a:gd name="T44" fmla="*/ 20 w 636"/>
              <a:gd name="T45" fmla="*/ 424 h 636"/>
              <a:gd name="T46" fmla="*/ 20 w 636"/>
              <a:gd name="T47" fmla="*/ 424 h 636"/>
              <a:gd name="T48" fmla="*/ 622 w 636"/>
              <a:gd name="T49" fmla="*/ 413 h 636"/>
              <a:gd name="T50" fmla="*/ 11 w 636"/>
              <a:gd name="T51" fmla="*/ 384 h 636"/>
              <a:gd name="T52" fmla="*/ 633 w 636"/>
              <a:gd name="T53" fmla="*/ 355 h 636"/>
              <a:gd name="T54" fmla="*/ 2 w 636"/>
              <a:gd name="T55" fmla="*/ 325 h 636"/>
              <a:gd name="T56" fmla="*/ 632 w 636"/>
              <a:gd name="T57" fmla="*/ 337 h 636"/>
              <a:gd name="T58" fmla="*/ 634 w 636"/>
              <a:gd name="T59" fmla="*/ 339 h 636"/>
              <a:gd name="T60" fmla="*/ 4 w 636"/>
              <a:gd name="T61" fmla="*/ 308 h 636"/>
              <a:gd name="T62" fmla="*/ 634 w 636"/>
              <a:gd name="T63" fmla="*/ 279 h 636"/>
              <a:gd name="T64" fmla="*/ 10 w 636"/>
              <a:gd name="T65" fmla="*/ 249 h 636"/>
              <a:gd name="T66" fmla="*/ 620 w 636"/>
              <a:gd name="T67" fmla="*/ 221 h 636"/>
              <a:gd name="T68" fmla="*/ 12 w 636"/>
              <a:gd name="T69" fmla="*/ 231 h 636"/>
              <a:gd name="T70" fmla="*/ 612 w 636"/>
              <a:gd name="T71" fmla="*/ 205 h 636"/>
              <a:gd name="T72" fmla="*/ 27 w 636"/>
              <a:gd name="T73" fmla="*/ 197 h 636"/>
              <a:gd name="T74" fmla="*/ 27 w 636"/>
              <a:gd name="T75" fmla="*/ 197 h 636"/>
              <a:gd name="T76" fmla="*/ 599 w 636"/>
              <a:gd name="T77" fmla="*/ 171 h 636"/>
              <a:gd name="T78" fmla="*/ 55 w 636"/>
              <a:gd name="T79" fmla="*/ 145 h 636"/>
              <a:gd name="T80" fmla="*/ 568 w 636"/>
              <a:gd name="T81" fmla="*/ 120 h 636"/>
              <a:gd name="T82" fmla="*/ 76 w 636"/>
              <a:gd name="T83" fmla="*/ 112 h 636"/>
              <a:gd name="T84" fmla="*/ 539 w 636"/>
              <a:gd name="T85" fmla="*/ 94 h 636"/>
              <a:gd name="T86" fmla="*/ 89 w 636"/>
              <a:gd name="T87" fmla="*/ 100 h 636"/>
              <a:gd name="T88" fmla="*/ 526 w 636"/>
              <a:gd name="T89" fmla="*/ 81 h 636"/>
              <a:gd name="T90" fmla="*/ 526 w 636"/>
              <a:gd name="T91" fmla="*/ 81 h 636"/>
              <a:gd name="T92" fmla="*/ 119 w 636"/>
              <a:gd name="T93" fmla="*/ 74 h 636"/>
              <a:gd name="T94" fmla="*/ 497 w 636"/>
              <a:gd name="T95" fmla="*/ 54 h 636"/>
              <a:gd name="T96" fmla="*/ 168 w 636"/>
              <a:gd name="T97" fmla="*/ 40 h 636"/>
              <a:gd name="T98" fmla="*/ 444 w 636"/>
              <a:gd name="T99" fmla="*/ 27 h 636"/>
              <a:gd name="T100" fmla="*/ 182 w 636"/>
              <a:gd name="T101" fmla="*/ 30 h 636"/>
              <a:gd name="T102" fmla="*/ 427 w 636"/>
              <a:gd name="T103" fmla="*/ 22 h 636"/>
              <a:gd name="T104" fmla="*/ 219 w 636"/>
              <a:gd name="T105" fmla="*/ 19 h 636"/>
              <a:gd name="T106" fmla="*/ 219 w 636"/>
              <a:gd name="T107" fmla="*/ 19 h 636"/>
              <a:gd name="T108" fmla="*/ 392 w 636"/>
              <a:gd name="T109" fmla="*/ 10 h 636"/>
              <a:gd name="T110" fmla="*/ 276 w 636"/>
              <a:gd name="T111" fmla="*/ 6 h 636"/>
              <a:gd name="T112" fmla="*/ 333 w 636"/>
              <a:gd name="T113" fmla="*/ 0 h 636"/>
              <a:gd name="T114" fmla="*/ 314 w 636"/>
              <a:gd name="T11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6" h="636">
                <a:moveTo>
                  <a:pt x="313" y="636"/>
                </a:moveTo>
                <a:cubicBezTo>
                  <a:pt x="313" y="636"/>
                  <a:pt x="313" y="636"/>
                  <a:pt x="313" y="636"/>
                </a:cubicBezTo>
                <a:cubicBezTo>
                  <a:pt x="307" y="636"/>
                  <a:pt x="300" y="635"/>
                  <a:pt x="294" y="635"/>
                </a:cubicBezTo>
                <a:cubicBezTo>
                  <a:pt x="293" y="635"/>
                  <a:pt x="292" y="634"/>
                  <a:pt x="292" y="633"/>
                </a:cubicBezTo>
                <a:cubicBezTo>
                  <a:pt x="292" y="632"/>
                  <a:pt x="293" y="631"/>
                  <a:pt x="294" y="631"/>
                </a:cubicBezTo>
                <a:cubicBezTo>
                  <a:pt x="301" y="632"/>
                  <a:pt x="307" y="632"/>
                  <a:pt x="313" y="632"/>
                </a:cubicBezTo>
                <a:cubicBezTo>
                  <a:pt x="314" y="632"/>
                  <a:pt x="315" y="633"/>
                  <a:pt x="315" y="634"/>
                </a:cubicBezTo>
                <a:cubicBezTo>
                  <a:pt x="315" y="635"/>
                  <a:pt x="314" y="636"/>
                  <a:pt x="313" y="636"/>
                </a:cubicBezTo>
                <a:close/>
                <a:moveTo>
                  <a:pt x="333" y="636"/>
                </a:moveTo>
                <a:cubicBezTo>
                  <a:pt x="332" y="636"/>
                  <a:pt x="331" y="635"/>
                  <a:pt x="331" y="634"/>
                </a:cubicBezTo>
                <a:cubicBezTo>
                  <a:pt x="331" y="633"/>
                  <a:pt x="332" y="632"/>
                  <a:pt x="333" y="632"/>
                </a:cubicBezTo>
                <a:cubicBezTo>
                  <a:pt x="339" y="632"/>
                  <a:pt x="345" y="631"/>
                  <a:pt x="352" y="631"/>
                </a:cubicBezTo>
                <a:cubicBezTo>
                  <a:pt x="353" y="630"/>
                  <a:pt x="354" y="631"/>
                  <a:pt x="354" y="632"/>
                </a:cubicBezTo>
                <a:cubicBezTo>
                  <a:pt x="354" y="633"/>
                  <a:pt x="353" y="634"/>
                  <a:pt x="352" y="634"/>
                </a:cubicBezTo>
                <a:cubicBezTo>
                  <a:pt x="346" y="635"/>
                  <a:pt x="339" y="635"/>
                  <a:pt x="333" y="636"/>
                </a:cubicBezTo>
                <a:cubicBezTo>
                  <a:pt x="333" y="636"/>
                  <a:pt x="333" y="636"/>
                  <a:pt x="333" y="636"/>
                </a:cubicBezTo>
                <a:close/>
                <a:moveTo>
                  <a:pt x="275" y="633"/>
                </a:moveTo>
                <a:cubicBezTo>
                  <a:pt x="275" y="633"/>
                  <a:pt x="275" y="633"/>
                  <a:pt x="275" y="633"/>
                </a:cubicBezTo>
                <a:cubicBezTo>
                  <a:pt x="268" y="632"/>
                  <a:pt x="262" y="631"/>
                  <a:pt x="256" y="630"/>
                </a:cubicBezTo>
                <a:cubicBezTo>
                  <a:pt x="255" y="629"/>
                  <a:pt x="254" y="629"/>
                  <a:pt x="254" y="628"/>
                </a:cubicBezTo>
                <a:cubicBezTo>
                  <a:pt x="254" y="627"/>
                  <a:pt x="255" y="626"/>
                  <a:pt x="256" y="626"/>
                </a:cubicBezTo>
                <a:cubicBezTo>
                  <a:pt x="263" y="627"/>
                  <a:pt x="269" y="628"/>
                  <a:pt x="275" y="629"/>
                </a:cubicBezTo>
                <a:cubicBezTo>
                  <a:pt x="276" y="629"/>
                  <a:pt x="277" y="630"/>
                  <a:pt x="277" y="631"/>
                </a:cubicBezTo>
                <a:cubicBezTo>
                  <a:pt x="277" y="632"/>
                  <a:pt x="276" y="633"/>
                  <a:pt x="275" y="633"/>
                </a:cubicBezTo>
                <a:close/>
                <a:moveTo>
                  <a:pt x="371" y="631"/>
                </a:moveTo>
                <a:cubicBezTo>
                  <a:pt x="370" y="631"/>
                  <a:pt x="369" y="631"/>
                  <a:pt x="369" y="630"/>
                </a:cubicBezTo>
                <a:cubicBezTo>
                  <a:pt x="369" y="629"/>
                  <a:pt x="370" y="628"/>
                  <a:pt x="371" y="628"/>
                </a:cubicBezTo>
                <a:cubicBezTo>
                  <a:pt x="377" y="627"/>
                  <a:pt x="383" y="626"/>
                  <a:pt x="390" y="624"/>
                </a:cubicBezTo>
                <a:cubicBezTo>
                  <a:pt x="391" y="624"/>
                  <a:pt x="392" y="625"/>
                  <a:pt x="392" y="626"/>
                </a:cubicBezTo>
                <a:cubicBezTo>
                  <a:pt x="392" y="626"/>
                  <a:pt x="391" y="627"/>
                  <a:pt x="390" y="628"/>
                </a:cubicBezTo>
                <a:cubicBezTo>
                  <a:pt x="384" y="629"/>
                  <a:pt x="378" y="630"/>
                  <a:pt x="371" y="631"/>
                </a:cubicBezTo>
                <a:cubicBezTo>
                  <a:pt x="371" y="631"/>
                  <a:pt x="371" y="631"/>
                  <a:pt x="371" y="631"/>
                </a:cubicBezTo>
                <a:close/>
                <a:moveTo>
                  <a:pt x="237" y="625"/>
                </a:moveTo>
                <a:cubicBezTo>
                  <a:pt x="237" y="625"/>
                  <a:pt x="237" y="625"/>
                  <a:pt x="237" y="625"/>
                </a:cubicBezTo>
                <a:cubicBezTo>
                  <a:pt x="230" y="624"/>
                  <a:pt x="224" y="622"/>
                  <a:pt x="218" y="620"/>
                </a:cubicBezTo>
                <a:cubicBezTo>
                  <a:pt x="217" y="619"/>
                  <a:pt x="217" y="618"/>
                  <a:pt x="217" y="617"/>
                </a:cubicBezTo>
                <a:cubicBezTo>
                  <a:pt x="217" y="617"/>
                  <a:pt x="218" y="616"/>
                  <a:pt x="219" y="616"/>
                </a:cubicBezTo>
                <a:cubicBezTo>
                  <a:pt x="225" y="618"/>
                  <a:pt x="231" y="620"/>
                  <a:pt x="238" y="622"/>
                </a:cubicBezTo>
                <a:cubicBezTo>
                  <a:pt x="239" y="622"/>
                  <a:pt x="239" y="623"/>
                  <a:pt x="239" y="624"/>
                </a:cubicBezTo>
                <a:cubicBezTo>
                  <a:pt x="239" y="625"/>
                  <a:pt x="238" y="625"/>
                  <a:pt x="237" y="625"/>
                </a:cubicBezTo>
                <a:close/>
                <a:moveTo>
                  <a:pt x="409" y="623"/>
                </a:moveTo>
                <a:cubicBezTo>
                  <a:pt x="408" y="623"/>
                  <a:pt x="407" y="622"/>
                  <a:pt x="407" y="622"/>
                </a:cubicBezTo>
                <a:cubicBezTo>
                  <a:pt x="407" y="621"/>
                  <a:pt x="407" y="620"/>
                  <a:pt x="408" y="619"/>
                </a:cubicBezTo>
                <a:cubicBezTo>
                  <a:pt x="414" y="617"/>
                  <a:pt x="420" y="615"/>
                  <a:pt x="426" y="613"/>
                </a:cubicBezTo>
                <a:cubicBezTo>
                  <a:pt x="427" y="613"/>
                  <a:pt x="428" y="613"/>
                  <a:pt x="429" y="614"/>
                </a:cubicBezTo>
                <a:cubicBezTo>
                  <a:pt x="429" y="615"/>
                  <a:pt x="429" y="616"/>
                  <a:pt x="428" y="617"/>
                </a:cubicBezTo>
                <a:cubicBezTo>
                  <a:pt x="422" y="619"/>
                  <a:pt x="415" y="621"/>
                  <a:pt x="409" y="623"/>
                </a:cubicBezTo>
                <a:cubicBezTo>
                  <a:pt x="409" y="623"/>
                  <a:pt x="409" y="623"/>
                  <a:pt x="409" y="623"/>
                </a:cubicBezTo>
                <a:close/>
                <a:moveTo>
                  <a:pt x="200" y="613"/>
                </a:moveTo>
                <a:cubicBezTo>
                  <a:pt x="200" y="613"/>
                  <a:pt x="200" y="613"/>
                  <a:pt x="200" y="613"/>
                </a:cubicBezTo>
                <a:cubicBezTo>
                  <a:pt x="194" y="611"/>
                  <a:pt x="188" y="608"/>
                  <a:pt x="182" y="605"/>
                </a:cubicBezTo>
                <a:cubicBezTo>
                  <a:pt x="181" y="605"/>
                  <a:pt x="181" y="604"/>
                  <a:pt x="181" y="603"/>
                </a:cubicBezTo>
                <a:cubicBezTo>
                  <a:pt x="182" y="602"/>
                  <a:pt x="183" y="602"/>
                  <a:pt x="184" y="602"/>
                </a:cubicBezTo>
                <a:cubicBezTo>
                  <a:pt x="189" y="605"/>
                  <a:pt x="195" y="607"/>
                  <a:pt x="201" y="610"/>
                </a:cubicBezTo>
                <a:cubicBezTo>
                  <a:pt x="202" y="610"/>
                  <a:pt x="203" y="611"/>
                  <a:pt x="202" y="612"/>
                </a:cubicBezTo>
                <a:cubicBezTo>
                  <a:pt x="202" y="613"/>
                  <a:pt x="201" y="613"/>
                  <a:pt x="200" y="613"/>
                </a:cubicBezTo>
                <a:close/>
                <a:moveTo>
                  <a:pt x="445" y="610"/>
                </a:moveTo>
                <a:cubicBezTo>
                  <a:pt x="444" y="610"/>
                  <a:pt x="444" y="609"/>
                  <a:pt x="443" y="608"/>
                </a:cubicBezTo>
                <a:cubicBezTo>
                  <a:pt x="443" y="608"/>
                  <a:pt x="443" y="607"/>
                  <a:pt x="444" y="606"/>
                </a:cubicBezTo>
                <a:cubicBezTo>
                  <a:pt x="450" y="604"/>
                  <a:pt x="456" y="601"/>
                  <a:pt x="461" y="598"/>
                </a:cubicBezTo>
                <a:cubicBezTo>
                  <a:pt x="462" y="597"/>
                  <a:pt x="463" y="598"/>
                  <a:pt x="464" y="599"/>
                </a:cubicBezTo>
                <a:cubicBezTo>
                  <a:pt x="464" y="600"/>
                  <a:pt x="464" y="601"/>
                  <a:pt x="463" y="601"/>
                </a:cubicBezTo>
                <a:cubicBezTo>
                  <a:pt x="457" y="604"/>
                  <a:pt x="451" y="607"/>
                  <a:pt x="446" y="609"/>
                </a:cubicBezTo>
                <a:cubicBezTo>
                  <a:pt x="445" y="609"/>
                  <a:pt x="445" y="610"/>
                  <a:pt x="445" y="610"/>
                </a:cubicBezTo>
                <a:close/>
                <a:moveTo>
                  <a:pt x="166" y="597"/>
                </a:moveTo>
                <a:cubicBezTo>
                  <a:pt x="165" y="597"/>
                  <a:pt x="165" y="597"/>
                  <a:pt x="165" y="596"/>
                </a:cubicBezTo>
                <a:cubicBezTo>
                  <a:pt x="159" y="593"/>
                  <a:pt x="153" y="590"/>
                  <a:pt x="148" y="586"/>
                </a:cubicBezTo>
                <a:cubicBezTo>
                  <a:pt x="147" y="586"/>
                  <a:pt x="147" y="585"/>
                  <a:pt x="147" y="584"/>
                </a:cubicBezTo>
                <a:cubicBezTo>
                  <a:pt x="148" y="583"/>
                  <a:pt x="149" y="583"/>
                  <a:pt x="150" y="583"/>
                </a:cubicBezTo>
                <a:cubicBezTo>
                  <a:pt x="155" y="587"/>
                  <a:pt x="161" y="590"/>
                  <a:pt x="166" y="593"/>
                </a:cubicBezTo>
                <a:cubicBezTo>
                  <a:pt x="167" y="594"/>
                  <a:pt x="168" y="595"/>
                  <a:pt x="167" y="596"/>
                </a:cubicBezTo>
                <a:cubicBezTo>
                  <a:pt x="167" y="596"/>
                  <a:pt x="166" y="597"/>
                  <a:pt x="166" y="597"/>
                </a:cubicBezTo>
                <a:close/>
                <a:moveTo>
                  <a:pt x="479" y="592"/>
                </a:moveTo>
                <a:cubicBezTo>
                  <a:pt x="479" y="592"/>
                  <a:pt x="478" y="592"/>
                  <a:pt x="478" y="591"/>
                </a:cubicBezTo>
                <a:cubicBezTo>
                  <a:pt x="477" y="590"/>
                  <a:pt x="477" y="589"/>
                  <a:pt x="478" y="589"/>
                </a:cubicBezTo>
                <a:cubicBezTo>
                  <a:pt x="484" y="585"/>
                  <a:pt x="489" y="582"/>
                  <a:pt x="494" y="578"/>
                </a:cubicBezTo>
                <a:cubicBezTo>
                  <a:pt x="495" y="578"/>
                  <a:pt x="496" y="578"/>
                  <a:pt x="497" y="579"/>
                </a:cubicBezTo>
                <a:cubicBezTo>
                  <a:pt x="497" y="580"/>
                  <a:pt x="497" y="581"/>
                  <a:pt x="496" y="581"/>
                </a:cubicBezTo>
                <a:cubicBezTo>
                  <a:pt x="491" y="585"/>
                  <a:pt x="486" y="588"/>
                  <a:pt x="480" y="592"/>
                </a:cubicBezTo>
                <a:cubicBezTo>
                  <a:pt x="480" y="592"/>
                  <a:pt x="479" y="592"/>
                  <a:pt x="479" y="592"/>
                </a:cubicBezTo>
                <a:close/>
                <a:moveTo>
                  <a:pt x="133" y="576"/>
                </a:moveTo>
                <a:cubicBezTo>
                  <a:pt x="133" y="576"/>
                  <a:pt x="132" y="576"/>
                  <a:pt x="132" y="576"/>
                </a:cubicBezTo>
                <a:cubicBezTo>
                  <a:pt x="127" y="572"/>
                  <a:pt x="122" y="568"/>
                  <a:pt x="117" y="564"/>
                </a:cubicBezTo>
                <a:cubicBezTo>
                  <a:pt x="116" y="563"/>
                  <a:pt x="116" y="562"/>
                  <a:pt x="116" y="561"/>
                </a:cubicBezTo>
                <a:cubicBezTo>
                  <a:pt x="117" y="560"/>
                  <a:pt x="118" y="560"/>
                  <a:pt x="119" y="561"/>
                </a:cubicBezTo>
                <a:cubicBezTo>
                  <a:pt x="124" y="565"/>
                  <a:pt x="129" y="569"/>
                  <a:pt x="134" y="573"/>
                </a:cubicBezTo>
                <a:cubicBezTo>
                  <a:pt x="135" y="573"/>
                  <a:pt x="135" y="574"/>
                  <a:pt x="134" y="575"/>
                </a:cubicBezTo>
                <a:cubicBezTo>
                  <a:pt x="134" y="576"/>
                  <a:pt x="134" y="576"/>
                  <a:pt x="133" y="576"/>
                </a:cubicBezTo>
                <a:close/>
                <a:moveTo>
                  <a:pt x="511" y="570"/>
                </a:moveTo>
                <a:cubicBezTo>
                  <a:pt x="511" y="570"/>
                  <a:pt x="510" y="570"/>
                  <a:pt x="510" y="570"/>
                </a:cubicBezTo>
                <a:cubicBezTo>
                  <a:pt x="509" y="569"/>
                  <a:pt x="509" y="568"/>
                  <a:pt x="510" y="567"/>
                </a:cubicBezTo>
                <a:cubicBezTo>
                  <a:pt x="515" y="563"/>
                  <a:pt x="520" y="559"/>
                  <a:pt x="525" y="555"/>
                </a:cubicBezTo>
                <a:cubicBezTo>
                  <a:pt x="526" y="554"/>
                  <a:pt x="527" y="554"/>
                  <a:pt x="527" y="555"/>
                </a:cubicBezTo>
                <a:cubicBezTo>
                  <a:pt x="528" y="556"/>
                  <a:pt x="528" y="557"/>
                  <a:pt x="527" y="558"/>
                </a:cubicBezTo>
                <a:cubicBezTo>
                  <a:pt x="522" y="562"/>
                  <a:pt x="517" y="566"/>
                  <a:pt x="512" y="570"/>
                </a:cubicBezTo>
                <a:cubicBezTo>
                  <a:pt x="512" y="570"/>
                  <a:pt x="511" y="570"/>
                  <a:pt x="511" y="570"/>
                </a:cubicBezTo>
                <a:close/>
                <a:moveTo>
                  <a:pt x="103" y="551"/>
                </a:moveTo>
                <a:cubicBezTo>
                  <a:pt x="103" y="551"/>
                  <a:pt x="102" y="551"/>
                  <a:pt x="102" y="551"/>
                </a:cubicBezTo>
                <a:cubicBezTo>
                  <a:pt x="97" y="547"/>
                  <a:pt x="93" y="542"/>
                  <a:pt x="88" y="537"/>
                </a:cubicBezTo>
                <a:cubicBezTo>
                  <a:pt x="87" y="537"/>
                  <a:pt x="88" y="535"/>
                  <a:pt x="88" y="535"/>
                </a:cubicBezTo>
                <a:cubicBezTo>
                  <a:pt x="89" y="534"/>
                  <a:pt x="90" y="534"/>
                  <a:pt x="91" y="535"/>
                </a:cubicBezTo>
                <a:cubicBezTo>
                  <a:pt x="95" y="539"/>
                  <a:pt x="100" y="544"/>
                  <a:pt x="104" y="548"/>
                </a:cubicBezTo>
                <a:cubicBezTo>
                  <a:pt x="105" y="549"/>
                  <a:pt x="105" y="550"/>
                  <a:pt x="104" y="551"/>
                </a:cubicBezTo>
                <a:cubicBezTo>
                  <a:pt x="104" y="551"/>
                  <a:pt x="104" y="551"/>
                  <a:pt x="103" y="551"/>
                </a:cubicBezTo>
                <a:close/>
                <a:moveTo>
                  <a:pt x="540" y="545"/>
                </a:moveTo>
                <a:cubicBezTo>
                  <a:pt x="540" y="545"/>
                  <a:pt x="539" y="545"/>
                  <a:pt x="539" y="544"/>
                </a:cubicBezTo>
                <a:cubicBezTo>
                  <a:pt x="538" y="544"/>
                  <a:pt x="538" y="543"/>
                  <a:pt x="539" y="542"/>
                </a:cubicBezTo>
                <a:cubicBezTo>
                  <a:pt x="543" y="538"/>
                  <a:pt x="548" y="533"/>
                  <a:pt x="552" y="528"/>
                </a:cubicBezTo>
                <a:cubicBezTo>
                  <a:pt x="553" y="527"/>
                  <a:pt x="554" y="527"/>
                  <a:pt x="555" y="528"/>
                </a:cubicBezTo>
                <a:cubicBezTo>
                  <a:pt x="555" y="529"/>
                  <a:pt x="555" y="530"/>
                  <a:pt x="555" y="530"/>
                </a:cubicBezTo>
                <a:cubicBezTo>
                  <a:pt x="551" y="535"/>
                  <a:pt x="546" y="540"/>
                  <a:pt x="541" y="545"/>
                </a:cubicBezTo>
                <a:cubicBezTo>
                  <a:pt x="541" y="545"/>
                  <a:pt x="541" y="545"/>
                  <a:pt x="540" y="545"/>
                </a:cubicBezTo>
                <a:close/>
                <a:moveTo>
                  <a:pt x="77" y="524"/>
                </a:moveTo>
                <a:cubicBezTo>
                  <a:pt x="76" y="524"/>
                  <a:pt x="76" y="523"/>
                  <a:pt x="75" y="523"/>
                </a:cubicBezTo>
                <a:cubicBezTo>
                  <a:pt x="71" y="518"/>
                  <a:pt x="67" y="513"/>
                  <a:pt x="63" y="508"/>
                </a:cubicBezTo>
                <a:cubicBezTo>
                  <a:pt x="63" y="507"/>
                  <a:pt x="63" y="506"/>
                  <a:pt x="64" y="505"/>
                </a:cubicBezTo>
                <a:cubicBezTo>
                  <a:pt x="64" y="505"/>
                  <a:pt x="65" y="505"/>
                  <a:pt x="66" y="506"/>
                </a:cubicBezTo>
                <a:cubicBezTo>
                  <a:pt x="70" y="511"/>
                  <a:pt x="74" y="516"/>
                  <a:pt x="78" y="521"/>
                </a:cubicBezTo>
                <a:cubicBezTo>
                  <a:pt x="79" y="521"/>
                  <a:pt x="78" y="522"/>
                  <a:pt x="78" y="523"/>
                </a:cubicBezTo>
                <a:cubicBezTo>
                  <a:pt x="77" y="523"/>
                  <a:pt x="77" y="524"/>
                  <a:pt x="77" y="524"/>
                </a:cubicBezTo>
                <a:close/>
                <a:moveTo>
                  <a:pt x="566" y="516"/>
                </a:moveTo>
                <a:cubicBezTo>
                  <a:pt x="566" y="516"/>
                  <a:pt x="565" y="516"/>
                  <a:pt x="565" y="516"/>
                </a:cubicBezTo>
                <a:cubicBezTo>
                  <a:pt x="564" y="515"/>
                  <a:pt x="564" y="514"/>
                  <a:pt x="565" y="513"/>
                </a:cubicBezTo>
                <a:cubicBezTo>
                  <a:pt x="569" y="508"/>
                  <a:pt x="572" y="503"/>
                  <a:pt x="576" y="498"/>
                </a:cubicBezTo>
                <a:cubicBezTo>
                  <a:pt x="577" y="497"/>
                  <a:pt x="578" y="497"/>
                  <a:pt x="579" y="498"/>
                </a:cubicBezTo>
                <a:cubicBezTo>
                  <a:pt x="579" y="498"/>
                  <a:pt x="580" y="499"/>
                  <a:pt x="579" y="500"/>
                </a:cubicBezTo>
                <a:cubicBezTo>
                  <a:pt x="575" y="505"/>
                  <a:pt x="571" y="511"/>
                  <a:pt x="567" y="516"/>
                </a:cubicBezTo>
                <a:cubicBezTo>
                  <a:pt x="567" y="516"/>
                  <a:pt x="566" y="516"/>
                  <a:pt x="566" y="516"/>
                </a:cubicBezTo>
                <a:close/>
                <a:moveTo>
                  <a:pt x="54" y="493"/>
                </a:moveTo>
                <a:cubicBezTo>
                  <a:pt x="53" y="493"/>
                  <a:pt x="52" y="492"/>
                  <a:pt x="52" y="492"/>
                </a:cubicBezTo>
                <a:cubicBezTo>
                  <a:pt x="49" y="486"/>
                  <a:pt x="45" y="481"/>
                  <a:pt x="42" y="475"/>
                </a:cubicBezTo>
                <a:cubicBezTo>
                  <a:pt x="41" y="474"/>
                  <a:pt x="42" y="473"/>
                  <a:pt x="43" y="473"/>
                </a:cubicBezTo>
                <a:cubicBezTo>
                  <a:pt x="43" y="472"/>
                  <a:pt x="45" y="473"/>
                  <a:pt x="45" y="473"/>
                </a:cubicBezTo>
                <a:cubicBezTo>
                  <a:pt x="48" y="479"/>
                  <a:pt x="52" y="485"/>
                  <a:pt x="55" y="490"/>
                </a:cubicBezTo>
                <a:cubicBezTo>
                  <a:pt x="56" y="491"/>
                  <a:pt x="55" y="492"/>
                  <a:pt x="54" y="492"/>
                </a:cubicBezTo>
                <a:cubicBezTo>
                  <a:pt x="54" y="492"/>
                  <a:pt x="54" y="493"/>
                  <a:pt x="54" y="493"/>
                </a:cubicBezTo>
                <a:close/>
                <a:moveTo>
                  <a:pt x="588" y="485"/>
                </a:moveTo>
                <a:cubicBezTo>
                  <a:pt x="588" y="485"/>
                  <a:pt x="587" y="485"/>
                  <a:pt x="587" y="484"/>
                </a:cubicBezTo>
                <a:cubicBezTo>
                  <a:pt x="586" y="484"/>
                  <a:pt x="586" y="483"/>
                  <a:pt x="587" y="482"/>
                </a:cubicBezTo>
                <a:cubicBezTo>
                  <a:pt x="590" y="477"/>
                  <a:pt x="593" y="471"/>
                  <a:pt x="596" y="465"/>
                </a:cubicBezTo>
                <a:cubicBezTo>
                  <a:pt x="597" y="464"/>
                  <a:pt x="598" y="464"/>
                  <a:pt x="599" y="465"/>
                </a:cubicBezTo>
                <a:cubicBezTo>
                  <a:pt x="599" y="465"/>
                  <a:pt x="600" y="466"/>
                  <a:pt x="599" y="467"/>
                </a:cubicBezTo>
                <a:cubicBezTo>
                  <a:pt x="596" y="473"/>
                  <a:pt x="593" y="478"/>
                  <a:pt x="590" y="484"/>
                </a:cubicBezTo>
                <a:cubicBezTo>
                  <a:pt x="589" y="484"/>
                  <a:pt x="589" y="485"/>
                  <a:pt x="588" y="485"/>
                </a:cubicBezTo>
                <a:close/>
                <a:moveTo>
                  <a:pt x="34" y="459"/>
                </a:moveTo>
                <a:cubicBezTo>
                  <a:pt x="34" y="459"/>
                  <a:pt x="33" y="459"/>
                  <a:pt x="33" y="458"/>
                </a:cubicBezTo>
                <a:cubicBezTo>
                  <a:pt x="30" y="452"/>
                  <a:pt x="27" y="446"/>
                  <a:pt x="25" y="440"/>
                </a:cubicBezTo>
                <a:cubicBezTo>
                  <a:pt x="24" y="440"/>
                  <a:pt x="25" y="439"/>
                  <a:pt x="26" y="438"/>
                </a:cubicBezTo>
                <a:cubicBezTo>
                  <a:pt x="27" y="438"/>
                  <a:pt x="28" y="438"/>
                  <a:pt x="28" y="439"/>
                </a:cubicBezTo>
                <a:cubicBezTo>
                  <a:pt x="31" y="445"/>
                  <a:pt x="33" y="451"/>
                  <a:pt x="36" y="457"/>
                </a:cubicBezTo>
                <a:cubicBezTo>
                  <a:pt x="36" y="457"/>
                  <a:pt x="36" y="458"/>
                  <a:pt x="35" y="459"/>
                </a:cubicBezTo>
                <a:cubicBezTo>
                  <a:pt x="35" y="459"/>
                  <a:pt x="35" y="459"/>
                  <a:pt x="34" y="459"/>
                </a:cubicBezTo>
                <a:close/>
                <a:moveTo>
                  <a:pt x="606" y="451"/>
                </a:moveTo>
                <a:cubicBezTo>
                  <a:pt x="606" y="451"/>
                  <a:pt x="606" y="451"/>
                  <a:pt x="606" y="450"/>
                </a:cubicBezTo>
                <a:cubicBezTo>
                  <a:pt x="605" y="450"/>
                  <a:pt x="604" y="449"/>
                  <a:pt x="605" y="448"/>
                </a:cubicBezTo>
                <a:cubicBezTo>
                  <a:pt x="607" y="442"/>
                  <a:pt x="610" y="436"/>
                  <a:pt x="612" y="430"/>
                </a:cubicBezTo>
                <a:cubicBezTo>
                  <a:pt x="612" y="429"/>
                  <a:pt x="613" y="429"/>
                  <a:pt x="614" y="429"/>
                </a:cubicBezTo>
                <a:cubicBezTo>
                  <a:pt x="615" y="430"/>
                  <a:pt x="616" y="431"/>
                  <a:pt x="615" y="432"/>
                </a:cubicBezTo>
                <a:cubicBezTo>
                  <a:pt x="613" y="438"/>
                  <a:pt x="611" y="444"/>
                  <a:pt x="608" y="450"/>
                </a:cubicBezTo>
                <a:cubicBezTo>
                  <a:pt x="608" y="450"/>
                  <a:pt x="607" y="451"/>
                  <a:pt x="606" y="451"/>
                </a:cubicBezTo>
                <a:close/>
                <a:moveTo>
                  <a:pt x="20" y="424"/>
                </a:moveTo>
                <a:cubicBezTo>
                  <a:pt x="19" y="424"/>
                  <a:pt x="18" y="423"/>
                  <a:pt x="18" y="422"/>
                </a:cubicBezTo>
                <a:cubicBezTo>
                  <a:pt x="16" y="416"/>
                  <a:pt x="14" y="410"/>
                  <a:pt x="12" y="404"/>
                </a:cubicBezTo>
                <a:cubicBezTo>
                  <a:pt x="12" y="403"/>
                  <a:pt x="12" y="402"/>
                  <a:pt x="13" y="402"/>
                </a:cubicBezTo>
                <a:cubicBezTo>
                  <a:pt x="14" y="401"/>
                  <a:pt x="15" y="402"/>
                  <a:pt x="15" y="403"/>
                </a:cubicBezTo>
                <a:cubicBezTo>
                  <a:pt x="17" y="409"/>
                  <a:pt x="19" y="415"/>
                  <a:pt x="21" y="421"/>
                </a:cubicBezTo>
                <a:cubicBezTo>
                  <a:pt x="22" y="422"/>
                  <a:pt x="21" y="423"/>
                  <a:pt x="20" y="423"/>
                </a:cubicBezTo>
                <a:cubicBezTo>
                  <a:pt x="20" y="424"/>
                  <a:pt x="20" y="424"/>
                  <a:pt x="20" y="424"/>
                </a:cubicBezTo>
                <a:close/>
                <a:moveTo>
                  <a:pt x="620" y="415"/>
                </a:moveTo>
                <a:cubicBezTo>
                  <a:pt x="620" y="415"/>
                  <a:pt x="620" y="415"/>
                  <a:pt x="620" y="414"/>
                </a:cubicBezTo>
                <a:cubicBezTo>
                  <a:pt x="619" y="414"/>
                  <a:pt x="618" y="413"/>
                  <a:pt x="618" y="412"/>
                </a:cubicBezTo>
                <a:cubicBezTo>
                  <a:pt x="620" y="406"/>
                  <a:pt x="622" y="400"/>
                  <a:pt x="624" y="394"/>
                </a:cubicBezTo>
                <a:cubicBezTo>
                  <a:pt x="624" y="393"/>
                  <a:pt x="625" y="392"/>
                  <a:pt x="626" y="392"/>
                </a:cubicBezTo>
                <a:cubicBezTo>
                  <a:pt x="627" y="393"/>
                  <a:pt x="627" y="394"/>
                  <a:pt x="627" y="395"/>
                </a:cubicBezTo>
                <a:cubicBezTo>
                  <a:pt x="625" y="401"/>
                  <a:pt x="624" y="407"/>
                  <a:pt x="622" y="413"/>
                </a:cubicBezTo>
                <a:cubicBezTo>
                  <a:pt x="622" y="414"/>
                  <a:pt x="621" y="415"/>
                  <a:pt x="620" y="415"/>
                </a:cubicBezTo>
                <a:close/>
                <a:moveTo>
                  <a:pt x="9" y="386"/>
                </a:moveTo>
                <a:cubicBezTo>
                  <a:pt x="8" y="386"/>
                  <a:pt x="8" y="386"/>
                  <a:pt x="7" y="385"/>
                </a:cubicBezTo>
                <a:cubicBezTo>
                  <a:pt x="6" y="379"/>
                  <a:pt x="5" y="372"/>
                  <a:pt x="4" y="366"/>
                </a:cubicBezTo>
                <a:cubicBezTo>
                  <a:pt x="4" y="365"/>
                  <a:pt x="4" y="364"/>
                  <a:pt x="5" y="364"/>
                </a:cubicBezTo>
                <a:cubicBezTo>
                  <a:pt x="6" y="364"/>
                  <a:pt x="7" y="364"/>
                  <a:pt x="7" y="365"/>
                </a:cubicBezTo>
                <a:cubicBezTo>
                  <a:pt x="8" y="372"/>
                  <a:pt x="10" y="378"/>
                  <a:pt x="11" y="384"/>
                </a:cubicBezTo>
                <a:cubicBezTo>
                  <a:pt x="11" y="385"/>
                  <a:pt x="10" y="386"/>
                  <a:pt x="10" y="386"/>
                </a:cubicBezTo>
                <a:cubicBezTo>
                  <a:pt x="9" y="386"/>
                  <a:pt x="9" y="386"/>
                  <a:pt x="9" y="386"/>
                </a:cubicBezTo>
                <a:close/>
                <a:moveTo>
                  <a:pt x="629" y="377"/>
                </a:moveTo>
                <a:cubicBezTo>
                  <a:pt x="629" y="377"/>
                  <a:pt x="629" y="377"/>
                  <a:pt x="629" y="377"/>
                </a:cubicBezTo>
                <a:cubicBezTo>
                  <a:pt x="628" y="377"/>
                  <a:pt x="627" y="376"/>
                  <a:pt x="628" y="375"/>
                </a:cubicBezTo>
                <a:cubicBezTo>
                  <a:pt x="629" y="369"/>
                  <a:pt x="630" y="362"/>
                  <a:pt x="631" y="356"/>
                </a:cubicBezTo>
                <a:cubicBezTo>
                  <a:pt x="631" y="355"/>
                  <a:pt x="632" y="354"/>
                  <a:pt x="633" y="355"/>
                </a:cubicBezTo>
                <a:cubicBezTo>
                  <a:pt x="634" y="355"/>
                  <a:pt x="634" y="356"/>
                  <a:pt x="634" y="356"/>
                </a:cubicBezTo>
                <a:cubicBezTo>
                  <a:pt x="633" y="363"/>
                  <a:pt x="632" y="369"/>
                  <a:pt x="631" y="376"/>
                </a:cubicBezTo>
                <a:cubicBezTo>
                  <a:pt x="631" y="377"/>
                  <a:pt x="630" y="377"/>
                  <a:pt x="629" y="377"/>
                </a:cubicBezTo>
                <a:close/>
                <a:moveTo>
                  <a:pt x="3" y="348"/>
                </a:moveTo>
                <a:cubicBezTo>
                  <a:pt x="2" y="348"/>
                  <a:pt x="2" y="348"/>
                  <a:pt x="2" y="347"/>
                </a:cubicBezTo>
                <a:cubicBezTo>
                  <a:pt x="1" y="340"/>
                  <a:pt x="1" y="334"/>
                  <a:pt x="0" y="327"/>
                </a:cubicBezTo>
                <a:cubicBezTo>
                  <a:pt x="0" y="326"/>
                  <a:pt x="1" y="326"/>
                  <a:pt x="2" y="325"/>
                </a:cubicBezTo>
                <a:cubicBezTo>
                  <a:pt x="3" y="325"/>
                  <a:pt x="4" y="326"/>
                  <a:pt x="4" y="327"/>
                </a:cubicBezTo>
                <a:cubicBezTo>
                  <a:pt x="4" y="334"/>
                  <a:pt x="5" y="340"/>
                  <a:pt x="5" y="346"/>
                </a:cubicBezTo>
                <a:cubicBezTo>
                  <a:pt x="5" y="347"/>
                  <a:pt x="4" y="348"/>
                  <a:pt x="3" y="348"/>
                </a:cubicBezTo>
                <a:cubicBezTo>
                  <a:pt x="3" y="348"/>
                  <a:pt x="3" y="348"/>
                  <a:pt x="3" y="348"/>
                </a:cubicBezTo>
                <a:close/>
                <a:moveTo>
                  <a:pt x="634" y="339"/>
                </a:moveTo>
                <a:cubicBezTo>
                  <a:pt x="634" y="339"/>
                  <a:pt x="634" y="339"/>
                  <a:pt x="634" y="339"/>
                </a:cubicBezTo>
                <a:cubicBezTo>
                  <a:pt x="633" y="339"/>
                  <a:pt x="632" y="338"/>
                  <a:pt x="632" y="337"/>
                </a:cubicBezTo>
                <a:cubicBezTo>
                  <a:pt x="633" y="331"/>
                  <a:pt x="633" y="324"/>
                  <a:pt x="633" y="318"/>
                </a:cubicBezTo>
                <a:cubicBezTo>
                  <a:pt x="633" y="311"/>
                  <a:pt x="633" y="305"/>
                  <a:pt x="632" y="299"/>
                </a:cubicBezTo>
                <a:cubicBezTo>
                  <a:pt x="632" y="298"/>
                  <a:pt x="633" y="297"/>
                  <a:pt x="634" y="297"/>
                </a:cubicBezTo>
                <a:cubicBezTo>
                  <a:pt x="635" y="297"/>
                  <a:pt x="636" y="298"/>
                  <a:pt x="636" y="299"/>
                </a:cubicBezTo>
                <a:cubicBezTo>
                  <a:pt x="636" y="305"/>
                  <a:pt x="636" y="311"/>
                  <a:pt x="636" y="318"/>
                </a:cubicBezTo>
                <a:cubicBezTo>
                  <a:pt x="636" y="324"/>
                  <a:pt x="636" y="331"/>
                  <a:pt x="636" y="337"/>
                </a:cubicBezTo>
                <a:cubicBezTo>
                  <a:pt x="636" y="338"/>
                  <a:pt x="635" y="339"/>
                  <a:pt x="634" y="339"/>
                </a:cubicBezTo>
                <a:close/>
                <a:moveTo>
                  <a:pt x="2" y="310"/>
                </a:moveTo>
                <a:cubicBezTo>
                  <a:pt x="2" y="310"/>
                  <a:pt x="2" y="310"/>
                  <a:pt x="2" y="310"/>
                </a:cubicBezTo>
                <a:cubicBezTo>
                  <a:pt x="1" y="310"/>
                  <a:pt x="0" y="309"/>
                  <a:pt x="0" y="308"/>
                </a:cubicBezTo>
                <a:cubicBezTo>
                  <a:pt x="1" y="301"/>
                  <a:pt x="1" y="295"/>
                  <a:pt x="2" y="289"/>
                </a:cubicBezTo>
                <a:cubicBezTo>
                  <a:pt x="2" y="288"/>
                  <a:pt x="3" y="287"/>
                  <a:pt x="4" y="287"/>
                </a:cubicBezTo>
                <a:cubicBezTo>
                  <a:pt x="5" y="287"/>
                  <a:pt x="5" y="288"/>
                  <a:pt x="5" y="289"/>
                </a:cubicBezTo>
                <a:cubicBezTo>
                  <a:pt x="5" y="295"/>
                  <a:pt x="4" y="302"/>
                  <a:pt x="4" y="308"/>
                </a:cubicBezTo>
                <a:cubicBezTo>
                  <a:pt x="4" y="309"/>
                  <a:pt x="3" y="310"/>
                  <a:pt x="2" y="310"/>
                </a:cubicBezTo>
                <a:close/>
                <a:moveTo>
                  <a:pt x="632" y="281"/>
                </a:moveTo>
                <a:cubicBezTo>
                  <a:pt x="631" y="281"/>
                  <a:pt x="631" y="281"/>
                  <a:pt x="631" y="280"/>
                </a:cubicBezTo>
                <a:cubicBezTo>
                  <a:pt x="630" y="273"/>
                  <a:pt x="629" y="267"/>
                  <a:pt x="628" y="261"/>
                </a:cubicBezTo>
                <a:cubicBezTo>
                  <a:pt x="628" y="260"/>
                  <a:pt x="628" y="259"/>
                  <a:pt x="629" y="259"/>
                </a:cubicBezTo>
                <a:cubicBezTo>
                  <a:pt x="630" y="259"/>
                  <a:pt x="631" y="259"/>
                  <a:pt x="631" y="260"/>
                </a:cubicBezTo>
                <a:cubicBezTo>
                  <a:pt x="632" y="267"/>
                  <a:pt x="633" y="273"/>
                  <a:pt x="634" y="279"/>
                </a:cubicBezTo>
                <a:cubicBezTo>
                  <a:pt x="634" y="280"/>
                  <a:pt x="634" y="281"/>
                  <a:pt x="633" y="281"/>
                </a:cubicBezTo>
                <a:cubicBezTo>
                  <a:pt x="632" y="281"/>
                  <a:pt x="632" y="281"/>
                  <a:pt x="632" y="281"/>
                </a:cubicBezTo>
                <a:close/>
                <a:moveTo>
                  <a:pt x="6" y="271"/>
                </a:moveTo>
                <a:cubicBezTo>
                  <a:pt x="6" y="271"/>
                  <a:pt x="6" y="271"/>
                  <a:pt x="5" y="271"/>
                </a:cubicBezTo>
                <a:cubicBezTo>
                  <a:pt x="4" y="271"/>
                  <a:pt x="4" y="270"/>
                  <a:pt x="4" y="269"/>
                </a:cubicBezTo>
                <a:cubicBezTo>
                  <a:pt x="5" y="263"/>
                  <a:pt x="6" y="256"/>
                  <a:pt x="7" y="250"/>
                </a:cubicBezTo>
                <a:cubicBezTo>
                  <a:pt x="8" y="249"/>
                  <a:pt x="9" y="249"/>
                  <a:pt x="10" y="249"/>
                </a:cubicBezTo>
                <a:cubicBezTo>
                  <a:pt x="11" y="249"/>
                  <a:pt x="11" y="250"/>
                  <a:pt x="11" y="251"/>
                </a:cubicBezTo>
                <a:cubicBezTo>
                  <a:pt x="10" y="257"/>
                  <a:pt x="8" y="264"/>
                  <a:pt x="7" y="270"/>
                </a:cubicBezTo>
                <a:cubicBezTo>
                  <a:pt x="7" y="271"/>
                  <a:pt x="7" y="271"/>
                  <a:pt x="6" y="271"/>
                </a:cubicBezTo>
                <a:close/>
                <a:moveTo>
                  <a:pt x="625" y="243"/>
                </a:moveTo>
                <a:cubicBezTo>
                  <a:pt x="625" y="243"/>
                  <a:pt x="624" y="243"/>
                  <a:pt x="624" y="242"/>
                </a:cubicBezTo>
                <a:cubicBezTo>
                  <a:pt x="622" y="236"/>
                  <a:pt x="620" y="230"/>
                  <a:pt x="618" y="224"/>
                </a:cubicBezTo>
                <a:cubicBezTo>
                  <a:pt x="618" y="223"/>
                  <a:pt x="619" y="222"/>
                  <a:pt x="620" y="221"/>
                </a:cubicBezTo>
                <a:cubicBezTo>
                  <a:pt x="621" y="221"/>
                  <a:pt x="622" y="222"/>
                  <a:pt x="622" y="223"/>
                </a:cubicBezTo>
                <a:cubicBezTo>
                  <a:pt x="624" y="229"/>
                  <a:pt x="626" y="235"/>
                  <a:pt x="627" y="241"/>
                </a:cubicBezTo>
                <a:cubicBezTo>
                  <a:pt x="627" y="242"/>
                  <a:pt x="627" y="243"/>
                  <a:pt x="626" y="243"/>
                </a:cubicBezTo>
                <a:cubicBezTo>
                  <a:pt x="626" y="243"/>
                  <a:pt x="626" y="243"/>
                  <a:pt x="625" y="243"/>
                </a:cubicBezTo>
                <a:close/>
                <a:moveTo>
                  <a:pt x="14" y="234"/>
                </a:moveTo>
                <a:cubicBezTo>
                  <a:pt x="14" y="234"/>
                  <a:pt x="14" y="234"/>
                  <a:pt x="13" y="234"/>
                </a:cubicBezTo>
                <a:cubicBezTo>
                  <a:pt x="12" y="233"/>
                  <a:pt x="12" y="232"/>
                  <a:pt x="12" y="231"/>
                </a:cubicBezTo>
                <a:cubicBezTo>
                  <a:pt x="14" y="225"/>
                  <a:pt x="16" y="219"/>
                  <a:pt x="18" y="213"/>
                </a:cubicBezTo>
                <a:cubicBezTo>
                  <a:pt x="18" y="212"/>
                  <a:pt x="19" y="211"/>
                  <a:pt x="20" y="212"/>
                </a:cubicBezTo>
                <a:cubicBezTo>
                  <a:pt x="21" y="212"/>
                  <a:pt x="22" y="213"/>
                  <a:pt x="21" y="214"/>
                </a:cubicBezTo>
                <a:cubicBezTo>
                  <a:pt x="19" y="220"/>
                  <a:pt x="17" y="226"/>
                  <a:pt x="16" y="232"/>
                </a:cubicBezTo>
                <a:cubicBezTo>
                  <a:pt x="15" y="233"/>
                  <a:pt x="15" y="234"/>
                  <a:pt x="14" y="234"/>
                </a:cubicBezTo>
                <a:close/>
                <a:moveTo>
                  <a:pt x="614" y="207"/>
                </a:moveTo>
                <a:cubicBezTo>
                  <a:pt x="613" y="207"/>
                  <a:pt x="612" y="206"/>
                  <a:pt x="612" y="205"/>
                </a:cubicBezTo>
                <a:cubicBezTo>
                  <a:pt x="610" y="200"/>
                  <a:pt x="607" y="194"/>
                  <a:pt x="605" y="188"/>
                </a:cubicBezTo>
                <a:cubicBezTo>
                  <a:pt x="604" y="187"/>
                  <a:pt x="605" y="186"/>
                  <a:pt x="606" y="185"/>
                </a:cubicBezTo>
                <a:cubicBezTo>
                  <a:pt x="607" y="185"/>
                  <a:pt x="608" y="185"/>
                  <a:pt x="608" y="186"/>
                </a:cubicBezTo>
                <a:cubicBezTo>
                  <a:pt x="611" y="192"/>
                  <a:pt x="613" y="198"/>
                  <a:pt x="616" y="204"/>
                </a:cubicBezTo>
                <a:cubicBezTo>
                  <a:pt x="616" y="205"/>
                  <a:pt x="615" y="206"/>
                  <a:pt x="614" y="206"/>
                </a:cubicBezTo>
                <a:cubicBezTo>
                  <a:pt x="614" y="207"/>
                  <a:pt x="614" y="207"/>
                  <a:pt x="614" y="207"/>
                </a:cubicBezTo>
                <a:close/>
                <a:moveTo>
                  <a:pt x="27" y="197"/>
                </a:moveTo>
                <a:cubicBezTo>
                  <a:pt x="26" y="197"/>
                  <a:pt x="26" y="197"/>
                  <a:pt x="26" y="197"/>
                </a:cubicBezTo>
                <a:cubicBezTo>
                  <a:pt x="25" y="197"/>
                  <a:pt x="25" y="196"/>
                  <a:pt x="25" y="195"/>
                </a:cubicBezTo>
                <a:cubicBezTo>
                  <a:pt x="27" y="189"/>
                  <a:pt x="30" y="183"/>
                  <a:pt x="33" y="177"/>
                </a:cubicBezTo>
                <a:cubicBezTo>
                  <a:pt x="33" y="176"/>
                  <a:pt x="35" y="176"/>
                  <a:pt x="35" y="176"/>
                </a:cubicBezTo>
                <a:cubicBezTo>
                  <a:pt x="36" y="177"/>
                  <a:pt x="37" y="178"/>
                  <a:pt x="36" y="179"/>
                </a:cubicBezTo>
                <a:cubicBezTo>
                  <a:pt x="33" y="184"/>
                  <a:pt x="31" y="190"/>
                  <a:pt x="28" y="196"/>
                </a:cubicBezTo>
                <a:cubicBezTo>
                  <a:pt x="28" y="197"/>
                  <a:pt x="27" y="197"/>
                  <a:pt x="27" y="197"/>
                </a:cubicBezTo>
                <a:close/>
                <a:moveTo>
                  <a:pt x="598" y="172"/>
                </a:moveTo>
                <a:cubicBezTo>
                  <a:pt x="597" y="172"/>
                  <a:pt x="597" y="171"/>
                  <a:pt x="596" y="171"/>
                </a:cubicBezTo>
                <a:cubicBezTo>
                  <a:pt x="593" y="165"/>
                  <a:pt x="590" y="159"/>
                  <a:pt x="587" y="154"/>
                </a:cubicBezTo>
                <a:cubicBezTo>
                  <a:pt x="586" y="153"/>
                  <a:pt x="587" y="152"/>
                  <a:pt x="587" y="151"/>
                </a:cubicBezTo>
                <a:cubicBezTo>
                  <a:pt x="588" y="151"/>
                  <a:pt x="589" y="151"/>
                  <a:pt x="590" y="152"/>
                </a:cubicBezTo>
                <a:cubicBezTo>
                  <a:pt x="593" y="158"/>
                  <a:pt x="596" y="163"/>
                  <a:pt x="600" y="169"/>
                </a:cubicBezTo>
                <a:cubicBezTo>
                  <a:pt x="600" y="170"/>
                  <a:pt x="600" y="171"/>
                  <a:pt x="599" y="171"/>
                </a:cubicBezTo>
                <a:cubicBezTo>
                  <a:pt x="599" y="171"/>
                  <a:pt x="598" y="172"/>
                  <a:pt x="598" y="172"/>
                </a:cubicBezTo>
                <a:close/>
                <a:moveTo>
                  <a:pt x="44" y="163"/>
                </a:moveTo>
                <a:cubicBezTo>
                  <a:pt x="43" y="163"/>
                  <a:pt x="43" y="162"/>
                  <a:pt x="43" y="162"/>
                </a:cubicBezTo>
                <a:cubicBezTo>
                  <a:pt x="42" y="162"/>
                  <a:pt x="42" y="161"/>
                  <a:pt x="42" y="160"/>
                </a:cubicBezTo>
                <a:cubicBezTo>
                  <a:pt x="45" y="154"/>
                  <a:pt x="49" y="149"/>
                  <a:pt x="52" y="143"/>
                </a:cubicBezTo>
                <a:cubicBezTo>
                  <a:pt x="53" y="143"/>
                  <a:pt x="54" y="142"/>
                  <a:pt x="55" y="143"/>
                </a:cubicBezTo>
                <a:cubicBezTo>
                  <a:pt x="56" y="143"/>
                  <a:pt x="56" y="144"/>
                  <a:pt x="55" y="145"/>
                </a:cubicBezTo>
                <a:cubicBezTo>
                  <a:pt x="52" y="151"/>
                  <a:pt x="48" y="156"/>
                  <a:pt x="45" y="162"/>
                </a:cubicBezTo>
                <a:cubicBezTo>
                  <a:pt x="45" y="162"/>
                  <a:pt x="44" y="163"/>
                  <a:pt x="44" y="163"/>
                </a:cubicBezTo>
                <a:close/>
                <a:moveTo>
                  <a:pt x="578" y="139"/>
                </a:moveTo>
                <a:cubicBezTo>
                  <a:pt x="577" y="139"/>
                  <a:pt x="577" y="138"/>
                  <a:pt x="576" y="138"/>
                </a:cubicBezTo>
                <a:cubicBezTo>
                  <a:pt x="573" y="133"/>
                  <a:pt x="569" y="128"/>
                  <a:pt x="565" y="123"/>
                </a:cubicBezTo>
                <a:cubicBezTo>
                  <a:pt x="564" y="122"/>
                  <a:pt x="564" y="121"/>
                  <a:pt x="565" y="120"/>
                </a:cubicBezTo>
                <a:cubicBezTo>
                  <a:pt x="566" y="119"/>
                  <a:pt x="567" y="120"/>
                  <a:pt x="568" y="120"/>
                </a:cubicBezTo>
                <a:cubicBezTo>
                  <a:pt x="572" y="125"/>
                  <a:pt x="576" y="131"/>
                  <a:pt x="579" y="136"/>
                </a:cubicBezTo>
                <a:cubicBezTo>
                  <a:pt x="580" y="137"/>
                  <a:pt x="580" y="138"/>
                  <a:pt x="579" y="138"/>
                </a:cubicBezTo>
                <a:cubicBezTo>
                  <a:pt x="579" y="139"/>
                  <a:pt x="578" y="139"/>
                  <a:pt x="578" y="139"/>
                </a:cubicBezTo>
                <a:close/>
                <a:moveTo>
                  <a:pt x="65" y="130"/>
                </a:moveTo>
                <a:cubicBezTo>
                  <a:pt x="65" y="130"/>
                  <a:pt x="64" y="130"/>
                  <a:pt x="64" y="130"/>
                </a:cubicBezTo>
                <a:cubicBezTo>
                  <a:pt x="63" y="129"/>
                  <a:pt x="63" y="128"/>
                  <a:pt x="63" y="127"/>
                </a:cubicBezTo>
                <a:cubicBezTo>
                  <a:pt x="67" y="122"/>
                  <a:pt x="71" y="117"/>
                  <a:pt x="76" y="112"/>
                </a:cubicBezTo>
                <a:cubicBezTo>
                  <a:pt x="76" y="112"/>
                  <a:pt x="77" y="111"/>
                  <a:pt x="78" y="112"/>
                </a:cubicBezTo>
                <a:cubicBezTo>
                  <a:pt x="79" y="113"/>
                  <a:pt x="79" y="114"/>
                  <a:pt x="78" y="115"/>
                </a:cubicBezTo>
                <a:cubicBezTo>
                  <a:pt x="74" y="119"/>
                  <a:pt x="70" y="124"/>
                  <a:pt x="66" y="130"/>
                </a:cubicBezTo>
                <a:cubicBezTo>
                  <a:pt x="66" y="130"/>
                  <a:pt x="65" y="130"/>
                  <a:pt x="65" y="130"/>
                </a:cubicBezTo>
                <a:close/>
                <a:moveTo>
                  <a:pt x="554" y="108"/>
                </a:moveTo>
                <a:cubicBezTo>
                  <a:pt x="553" y="108"/>
                  <a:pt x="553" y="108"/>
                  <a:pt x="553" y="108"/>
                </a:cubicBezTo>
                <a:cubicBezTo>
                  <a:pt x="548" y="103"/>
                  <a:pt x="544" y="98"/>
                  <a:pt x="539" y="94"/>
                </a:cubicBezTo>
                <a:cubicBezTo>
                  <a:pt x="539" y="93"/>
                  <a:pt x="539" y="92"/>
                  <a:pt x="539" y="91"/>
                </a:cubicBezTo>
                <a:cubicBezTo>
                  <a:pt x="540" y="91"/>
                  <a:pt x="541" y="91"/>
                  <a:pt x="542" y="91"/>
                </a:cubicBezTo>
                <a:cubicBezTo>
                  <a:pt x="546" y="96"/>
                  <a:pt x="551" y="101"/>
                  <a:pt x="555" y="105"/>
                </a:cubicBezTo>
                <a:cubicBezTo>
                  <a:pt x="556" y="106"/>
                  <a:pt x="556" y="107"/>
                  <a:pt x="555" y="108"/>
                </a:cubicBezTo>
                <a:cubicBezTo>
                  <a:pt x="555" y="108"/>
                  <a:pt x="554" y="108"/>
                  <a:pt x="554" y="108"/>
                </a:cubicBezTo>
                <a:close/>
                <a:moveTo>
                  <a:pt x="90" y="101"/>
                </a:moveTo>
                <a:cubicBezTo>
                  <a:pt x="89" y="101"/>
                  <a:pt x="89" y="101"/>
                  <a:pt x="89" y="100"/>
                </a:cubicBezTo>
                <a:cubicBezTo>
                  <a:pt x="88" y="100"/>
                  <a:pt x="88" y="99"/>
                  <a:pt x="89" y="98"/>
                </a:cubicBezTo>
                <a:cubicBezTo>
                  <a:pt x="93" y="93"/>
                  <a:pt x="98" y="89"/>
                  <a:pt x="102" y="84"/>
                </a:cubicBezTo>
                <a:cubicBezTo>
                  <a:pt x="103" y="84"/>
                  <a:pt x="104" y="84"/>
                  <a:pt x="105" y="84"/>
                </a:cubicBezTo>
                <a:cubicBezTo>
                  <a:pt x="106" y="85"/>
                  <a:pt x="106" y="86"/>
                  <a:pt x="105" y="87"/>
                </a:cubicBezTo>
                <a:cubicBezTo>
                  <a:pt x="100" y="91"/>
                  <a:pt x="96" y="96"/>
                  <a:pt x="91" y="100"/>
                </a:cubicBezTo>
                <a:cubicBezTo>
                  <a:pt x="91" y="101"/>
                  <a:pt x="90" y="101"/>
                  <a:pt x="90" y="101"/>
                </a:cubicBezTo>
                <a:close/>
                <a:moveTo>
                  <a:pt x="526" y="81"/>
                </a:moveTo>
                <a:cubicBezTo>
                  <a:pt x="526" y="81"/>
                  <a:pt x="526" y="81"/>
                  <a:pt x="525" y="81"/>
                </a:cubicBezTo>
                <a:cubicBezTo>
                  <a:pt x="520" y="77"/>
                  <a:pt x="515" y="73"/>
                  <a:pt x="510" y="69"/>
                </a:cubicBezTo>
                <a:cubicBezTo>
                  <a:pt x="510" y="68"/>
                  <a:pt x="509" y="67"/>
                  <a:pt x="510" y="66"/>
                </a:cubicBezTo>
                <a:cubicBezTo>
                  <a:pt x="511" y="65"/>
                  <a:pt x="512" y="65"/>
                  <a:pt x="513" y="66"/>
                </a:cubicBezTo>
                <a:cubicBezTo>
                  <a:pt x="518" y="70"/>
                  <a:pt x="523" y="74"/>
                  <a:pt x="528" y="78"/>
                </a:cubicBezTo>
                <a:cubicBezTo>
                  <a:pt x="528" y="79"/>
                  <a:pt x="528" y="80"/>
                  <a:pt x="528" y="81"/>
                </a:cubicBezTo>
                <a:cubicBezTo>
                  <a:pt x="527" y="81"/>
                  <a:pt x="527" y="81"/>
                  <a:pt x="526" y="81"/>
                </a:cubicBezTo>
                <a:close/>
                <a:moveTo>
                  <a:pt x="118" y="75"/>
                </a:moveTo>
                <a:cubicBezTo>
                  <a:pt x="118" y="75"/>
                  <a:pt x="117" y="74"/>
                  <a:pt x="117" y="74"/>
                </a:cubicBezTo>
                <a:cubicBezTo>
                  <a:pt x="116" y="73"/>
                  <a:pt x="116" y="72"/>
                  <a:pt x="117" y="72"/>
                </a:cubicBezTo>
                <a:cubicBezTo>
                  <a:pt x="122" y="67"/>
                  <a:pt x="127" y="63"/>
                  <a:pt x="132" y="60"/>
                </a:cubicBezTo>
                <a:cubicBezTo>
                  <a:pt x="133" y="59"/>
                  <a:pt x="134" y="59"/>
                  <a:pt x="135" y="60"/>
                </a:cubicBezTo>
                <a:cubicBezTo>
                  <a:pt x="135" y="61"/>
                  <a:pt x="135" y="62"/>
                  <a:pt x="134" y="63"/>
                </a:cubicBezTo>
                <a:cubicBezTo>
                  <a:pt x="129" y="66"/>
                  <a:pt x="124" y="70"/>
                  <a:pt x="119" y="74"/>
                </a:cubicBezTo>
                <a:cubicBezTo>
                  <a:pt x="119" y="75"/>
                  <a:pt x="119" y="75"/>
                  <a:pt x="118" y="75"/>
                </a:cubicBezTo>
                <a:close/>
                <a:moveTo>
                  <a:pt x="496" y="58"/>
                </a:moveTo>
                <a:cubicBezTo>
                  <a:pt x="496" y="58"/>
                  <a:pt x="495" y="58"/>
                  <a:pt x="495" y="57"/>
                </a:cubicBezTo>
                <a:cubicBezTo>
                  <a:pt x="490" y="54"/>
                  <a:pt x="484" y="50"/>
                  <a:pt x="479" y="47"/>
                </a:cubicBezTo>
                <a:cubicBezTo>
                  <a:pt x="478" y="47"/>
                  <a:pt x="478" y="46"/>
                  <a:pt x="478" y="45"/>
                </a:cubicBezTo>
                <a:cubicBezTo>
                  <a:pt x="479" y="44"/>
                  <a:pt x="480" y="44"/>
                  <a:pt x="480" y="44"/>
                </a:cubicBezTo>
                <a:cubicBezTo>
                  <a:pt x="486" y="47"/>
                  <a:pt x="491" y="51"/>
                  <a:pt x="497" y="54"/>
                </a:cubicBezTo>
                <a:cubicBezTo>
                  <a:pt x="498" y="55"/>
                  <a:pt x="498" y="56"/>
                  <a:pt x="497" y="57"/>
                </a:cubicBezTo>
                <a:cubicBezTo>
                  <a:pt x="497" y="57"/>
                  <a:pt x="496" y="58"/>
                  <a:pt x="496" y="58"/>
                </a:cubicBezTo>
                <a:close/>
                <a:moveTo>
                  <a:pt x="149" y="52"/>
                </a:moveTo>
                <a:cubicBezTo>
                  <a:pt x="149" y="52"/>
                  <a:pt x="148" y="52"/>
                  <a:pt x="148" y="51"/>
                </a:cubicBezTo>
                <a:cubicBezTo>
                  <a:pt x="147" y="50"/>
                  <a:pt x="148" y="49"/>
                  <a:pt x="148" y="49"/>
                </a:cubicBezTo>
                <a:cubicBezTo>
                  <a:pt x="154" y="45"/>
                  <a:pt x="160" y="42"/>
                  <a:pt x="165" y="39"/>
                </a:cubicBezTo>
                <a:cubicBezTo>
                  <a:pt x="166" y="38"/>
                  <a:pt x="167" y="39"/>
                  <a:pt x="168" y="40"/>
                </a:cubicBezTo>
                <a:cubicBezTo>
                  <a:pt x="168" y="41"/>
                  <a:pt x="168" y="42"/>
                  <a:pt x="167" y="42"/>
                </a:cubicBezTo>
                <a:cubicBezTo>
                  <a:pt x="161" y="45"/>
                  <a:pt x="156" y="48"/>
                  <a:pt x="150" y="52"/>
                </a:cubicBezTo>
                <a:cubicBezTo>
                  <a:pt x="150" y="52"/>
                  <a:pt x="150" y="52"/>
                  <a:pt x="149" y="52"/>
                </a:cubicBezTo>
                <a:close/>
                <a:moveTo>
                  <a:pt x="463" y="38"/>
                </a:moveTo>
                <a:cubicBezTo>
                  <a:pt x="462" y="38"/>
                  <a:pt x="462" y="38"/>
                  <a:pt x="462" y="38"/>
                </a:cubicBezTo>
                <a:cubicBezTo>
                  <a:pt x="456" y="35"/>
                  <a:pt x="450" y="32"/>
                  <a:pt x="444" y="30"/>
                </a:cubicBezTo>
                <a:cubicBezTo>
                  <a:pt x="444" y="29"/>
                  <a:pt x="443" y="28"/>
                  <a:pt x="444" y="27"/>
                </a:cubicBezTo>
                <a:cubicBezTo>
                  <a:pt x="444" y="26"/>
                  <a:pt x="445" y="26"/>
                  <a:pt x="446" y="26"/>
                </a:cubicBezTo>
                <a:cubicBezTo>
                  <a:pt x="452" y="29"/>
                  <a:pt x="458" y="32"/>
                  <a:pt x="463" y="35"/>
                </a:cubicBezTo>
                <a:cubicBezTo>
                  <a:pt x="464" y="35"/>
                  <a:pt x="465" y="36"/>
                  <a:pt x="464" y="37"/>
                </a:cubicBezTo>
                <a:cubicBezTo>
                  <a:pt x="464" y="38"/>
                  <a:pt x="463" y="38"/>
                  <a:pt x="463" y="38"/>
                </a:cubicBezTo>
                <a:close/>
                <a:moveTo>
                  <a:pt x="183" y="34"/>
                </a:moveTo>
                <a:cubicBezTo>
                  <a:pt x="183" y="34"/>
                  <a:pt x="182" y="33"/>
                  <a:pt x="182" y="32"/>
                </a:cubicBezTo>
                <a:cubicBezTo>
                  <a:pt x="181" y="32"/>
                  <a:pt x="182" y="31"/>
                  <a:pt x="182" y="30"/>
                </a:cubicBezTo>
                <a:cubicBezTo>
                  <a:pt x="188" y="27"/>
                  <a:pt x="194" y="25"/>
                  <a:pt x="200" y="22"/>
                </a:cubicBezTo>
                <a:cubicBezTo>
                  <a:pt x="201" y="22"/>
                  <a:pt x="202" y="22"/>
                  <a:pt x="202" y="23"/>
                </a:cubicBezTo>
                <a:cubicBezTo>
                  <a:pt x="203" y="24"/>
                  <a:pt x="202" y="25"/>
                  <a:pt x="201" y="26"/>
                </a:cubicBezTo>
                <a:cubicBezTo>
                  <a:pt x="196" y="28"/>
                  <a:pt x="190" y="31"/>
                  <a:pt x="184" y="33"/>
                </a:cubicBezTo>
                <a:cubicBezTo>
                  <a:pt x="184" y="33"/>
                  <a:pt x="183" y="34"/>
                  <a:pt x="183" y="34"/>
                </a:cubicBezTo>
                <a:close/>
                <a:moveTo>
                  <a:pt x="427" y="23"/>
                </a:moveTo>
                <a:cubicBezTo>
                  <a:pt x="427" y="23"/>
                  <a:pt x="427" y="22"/>
                  <a:pt x="427" y="22"/>
                </a:cubicBezTo>
                <a:cubicBezTo>
                  <a:pt x="421" y="20"/>
                  <a:pt x="415" y="18"/>
                  <a:pt x="408" y="16"/>
                </a:cubicBezTo>
                <a:cubicBezTo>
                  <a:pt x="408" y="16"/>
                  <a:pt x="407" y="15"/>
                  <a:pt x="407" y="14"/>
                </a:cubicBezTo>
                <a:cubicBezTo>
                  <a:pt x="408" y="13"/>
                  <a:pt x="409" y="13"/>
                  <a:pt x="409" y="13"/>
                </a:cubicBezTo>
                <a:cubicBezTo>
                  <a:pt x="416" y="15"/>
                  <a:pt x="422" y="17"/>
                  <a:pt x="428" y="19"/>
                </a:cubicBezTo>
                <a:cubicBezTo>
                  <a:pt x="429" y="19"/>
                  <a:pt x="429" y="20"/>
                  <a:pt x="429" y="21"/>
                </a:cubicBezTo>
                <a:cubicBezTo>
                  <a:pt x="429" y="22"/>
                  <a:pt x="428" y="23"/>
                  <a:pt x="427" y="23"/>
                </a:cubicBezTo>
                <a:close/>
                <a:moveTo>
                  <a:pt x="219" y="19"/>
                </a:moveTo>
                <a:cubicBezTo>
                  <a:pt x="218" y="19"/>
                  <a:pt x="218" y="19"/>
                  <a:pt x="217" y="18"/>
                </a:cubicBezTo>
                <a:cubicBezTo>
                  <a:pt x="217" y="17"/>
                  <a:pt x="217" y="16"/>
                  <a:pt x="218" y="16"/>
                </a:cubicBezTo>
                <a:cubicBezTo>
                  <a:pt x="224" y="14"/>
                  <a:pt x="231" y="12"/>
                  <a:pt x="237" y="10"/>
                </a:cubicBezTo>
                <a:cubicBezTo>
                  <a:pt x="238" y="10"/>
                  <a:pt x="239" y="11"/>
                  <a:pt x="239" y="11"/>
                </a:cubicBezTo>
                <a:cubicBezTo>
                  <a:pt x="239" y="12"/>
                  <a:pt x="239" y="13"/>
                  <a:pt x="238" y="14"/>
                </a:cubicBezTo>
                <a:cubicBezTo>
                  <a:pt x="232" y="15"/>
                  <a:pt x="226" y="17"/>
                  <a:pt x="220" y="19"/>
                </a:cubicBezTo>
                <a:cubicBezTo>
                  <a:pt x="219" y="19"/>
                  <a:pt x="219" y="19"/>
                  <a:pt x="219" y="19"/>
                </a:cubicBezTo>
                <a:close/>
                <a:moveTo>
                  <a:pt x="390" y="11"/>
                </a:moveTo>
                <a:cubicBezTo>
                  <a:pt x="390" y="11"/>
                  <a:pt x="390" y="11"/>
                  <a:pt x="390" y="11"/>
                </a:cubicBezTo>
                <a:cubicBezTo>
                  <a:pt x="384" y="10"/>
                  <a:pt x="377" y="9"/>
                  <a:pt x="371" y="8"/>
                </a:cubicBezTo>
                <a:cubicBezTo>
                  <a:pt x="370" y="7"/>
                  <a:pt x="369" y="7"/>
                  <a:pt x="370" y="6"/>
                </a:cubicBezTo>
                <a:cubicBezTo>
                  <a:pt x="370" y="5"/>
                  <a:pt x="371" y="4"/>
                  <a:pt x="372" y="4"/>
                </a:cubicBezTo>
                <a:cubicBezTo>
                  <a:pt x="378" y="5"/>
                  <a:pt x="384" y="7"/>
                  <a:pt x="391" y="8"/>
                </a:cubicBezTo>
                <a:cubicBezTo>
                  <a:pt x="392" y="8"/>
                  <a:pt x="392" y="9"/>
                  <a:pt x="392" y="10"/>
                </a:cubicBezTo>
                <a:cubicBezTo>
                  <a:pt x="392" y="11"/>
                  <a:pt x="391" y="11"/>
                  <a:pt x="390" y="11"/>
                </a:cubicBezTo>
                <a:close/>
                <a:moveTo>
                  <a:pt x="256" y="9"/>
                </a:moveTo>
                <a:cubicBezTo>
                  <a:pt x="255" y="9"/>
                  <a:pt x="255" y="9"/>
                  <a:pt x="255" y="8"/>
                </a:cubicBezTo>
                <a:cubicBezTo>
                  <a:pt x="254" y="7"/>
                  <a:pt x="255" y="6"/>
                  <a:pt x="256" y="6"/>
                </a:cubicBezTo>
                <a:cubicBezTo>
                  <a:pt x="262" y="5"/>
                  <a:pt x="269" y="3"/>
                  <a:pt x="275" y="3"/>
                </a:cubicBezTo>
                <a:cubicBezTo>
                  <a:pt x="276" y="2"/>
                  <a:pt x="277" y="3"/>
                  <a:pt x="277" y="4"/>
                </a:cubicBezTo>
                <a:cubicBezTo>
                  <a:pt x="277" y="5"/>
                  <a:pt x="276" y="6"/>
                  <a:pt x="276" y="6"/>
                </a:cubicBezTo>
                <a:cubicBezTo>
                  <a:pt x="269" y="7"/>
                  <a:pt x="263" y="8"/>
                  <a:pt x="257" y="9"/>
                </a:cubicBezTo>
                <a:cubicBezTo>
                  <a:pt x="256" y="9"/>
                  <a:pt x="256" y="9"/>
                  <a:pt x="256" y="9"/>
                </a:cubicBezTo>
                <a:close/>
                <a:moveTo>
                  <a:pt x="352" y="5"/>
                </a:moveTo>
                <a:cubicBezTo>
                  <a:pt x="352" y="5"/>
                  <a:pt x="352" y="5"/>
                  <a:pt x="352" y="5"/>
                </a:cubicBezTo>
                <a:cubicBezTo>
                  <a:pt x="346" y="4"/>
                  <a:pt x="339" y="4"/>
                  <a:pt x="333" y="4"/>
                </a:cubicBezTo>
                <a:cubicBezTo>
                  <a:pt x="332" y="4"/>
                  <a:pt x="331" y="3"/>
                  <a:pt x="331" y="2"/>
                </a:cubicBezTo>
                <a:cubicBezTo>
                  <a:pt x="331" y="1"/>
                  <a:pt x="332" y="0"/>
                  <a:pt x="333" y="0"/>
                </a:cubicBezTo>
                <a:cubicBezTo>
                  <a:pt x="340" y="0"/>
                  <a:pt x="346" y="1"/>
                  <a:pt x="352" y="2"/>
                </a:cubicBezTo>
                <a:cubicBezTo>
                  <a:pt x="353" y="2"/>
                  <a:pt x="354" y="2"/>
                  <a:pt x="354" y="3"/>
                </a:cubicBezTo>
                <a:cubicBezTo>
                  <a:pt x="354" y="4"/>
                  <a:pt x="353" y="5"/>
                  <a:pt x="352" y="5"/>
                </a:cubicBezTo>
                <a:close/>
                <a:moveTo>
                  <a:pt x="294" y="4"/>
                </a:moveTo>
                <a:cubicBezTo>
                  <a:pt x="294" y="4"/>
                  <a:pt x="293" y="3"/>
                  <a:pt x="293" y="3"/>
                </a:cubicBezTo>
                <a:cubicBezTo>
                  <a:pt x="293" y="2"/>
                  <a:pt x="293" y="1"/>
                  <a:pt x="294" y="1"/>
                </a:cubicBezTo>
                <a:cubicBezTo>
                  <a:pt x="301" y="0"/>
                  <a:pt x="307" y="0"/>
                  <a:pt x="314" y="0"/>
                </a:cubicBezTo>
                <a:cubicBezTo>
                  <a:pt x="314" y="0"/>
                  <a:pt x="314" y="0"/>
                  <a:pt x="314" y="0"/>
                </a:cubicBezTo>
                <a:cubicBezTo>
                  <a:pt x="315" y="0"/>
                  <a:pt x="316" y="1"/>
                  <a:pt x="316" y="1"/>
                </a:cubicBezTo>
                <a:cubicBezTo>
                  <a:pt x="316" y="2"/>
                  <a:pt x="315" y="3"/>
                  <a:pt x="314" y="3"/>
                </a:cubicBezTo>
                <a:cubicBezTo>
                  <a:pt x="307" y="3"/>
                  <a:pt x="301" y="4"/>
                  <a:pt x="295" y="4"/>
                </a:cubicBezTo>
                <a:cubicBezTo>
                  <a:pt x="295" y="4"/>
                  <a:pt x="295" y="4"/>
                  <a:pt x="294" y="4"/>
                </a:cubicBezTo>
                <a:close/>
              </a:path>
            </a:pathLst>
          </a:custGeom>
          <a:solidFill>
            <a:srgbClr val="DBDCD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5" name="Freeform 6"/>
          <p:cNvSpPr>
            <a:spLocks noEditPoints="1"/>
          </p:cNvSpPr>
          <p:nvPr/>
        </p:nvSpPr>
        <p:spPr bwMode="auto">
          <a:xfrm>
            <a:off x="4654994" y="2445069"/>
            <a:ext cx="2883598" cy="2887662"/>
          </a:xfrm>
          <a:custGeom>
            <a:avLst/>
            <a:gdLst>
              <a:gd name="T0" fmla="*/ 578 w 1083"/>
              <a:gd name="T1" fmla="*/ 1078 h 1083"/>
              <a:gd name="T2" fmla="*/ 501 w 1083"/>
              <a:gd name="T3" fmla="*/ 1082 h 1083"/>
              <a:gd name="T4" fmla="*/ 442 w 1083"/>
              <a:gd name="T5" fmla="*/ 1072 h 1083"/>
              <a:gd name="T6" fmla="*/ 636 w 1083"/>
              <a:gd name="T7" fmla="*/ 1075 h 1083"/>
              <a:gd name="T8" fmla="*/ 692 w 1083"/>
              <a:gd name="T9" fmla="*/ 1058 h 1083"/>
              <a:gd name="T10" fmla="*/ 388 w 1083"/>
              <a:gd name="T11" fmla="*/ 1061 h 1083"/>
              <a:gd name="T12" fmla="*/ 331 w 1083"/>
              <a:gd name="T13" fmla="*/ 1039 h 1083"/>
              <a:gd name="T14" fmla="*/ 747 w 1083"/>
              <a:gd name="T15" fmla="*/ 1043 h 1083"/>
              <a:gd name="T16" fmla="*/ 798 w 1083"/>
              <a:gd name="T17" fmla="*/ 1015 h 1083"/>
              <a:gd name="T18" fmla="*/ 281 w 1083"/>
              <a:gd name="T19" fmla="*/ 1016 h 1083"/>
              <a:gd name="T20" fmla="*/ 230 w 1083"/>
              <a:gd name="T21" fmla="*/ 983 h 1083"/>
              <a:gd name="T22" fmla="*/ 848 w 1083"/>
              <a:gd name="T23" fmla="*/ 988 h 1083"/>
              <a:gd name="T24" fmla="*/ 893 w 1083"/>
              <a:gd name="T25" fmla="*/ 949 h 1083"/>
              <a:gd name="T26" fmla="*/ 186 w 1083"/>
              <a:gd name="T27" fmla="*/ 950 h 1083"/>
              <a:gd name="T28" fmla="*/ 143 w 1083"/>
              <a:gd name="T29" fmla="*/ 906 h 1083"/>
              <a:gd name="T30" fmla="*/ 936 w 1083"/>
              <a:gd name="T31" fmla="*/ 912 h 1083"/>
              <a:gd name="T32" fmla="*/ 971 w 1083"/>
              <a:gd name="T33" fmla="*/ 865 h 1083"/>
              <a:gd name="T34" fmla="*/ 108 w 1083"/>
              <a:gd name="T35" fmla="*/ 865 h 1083"/>
              <a:gd name="T36" fmla="*/ 75 w 1083"/>
              <a:gd name="T37" fmla="*/ 813 h 1083"/>
              <a:gd name="T38" fmla="*/ 1005 w 1083"/>
              <a:gd name="T39" fmla="*/ 820 h 1083"/>
              <a:gd name="T40" fmla="*/ 1031 w 1083"/>
              <a:gd name="T41" fmla="*/ 766 h 1083"/>
              <a:gd name="T42" fmla="*/ 49 w 1083"/>
              <a:gd name="T43" fmla="*/ 765 h 1083"/>
              <a:gd name="T44" fmla="*/ 28 w 1083"/>
              <a:gd name="T45" fmla="*/ 708 h 1083"/>
              <a:gd name="T46" fmla="*/ 1053 w 1083"/>
              <a:gd name="T47" fmla="*/ 714 h 1083"/>
              <a:gd name="T48" fmla="*/ 1067 w 1083"/>
              <a:gd name="T49" fmla="*/ 656 h 1083"/>
              <a:gd name="T50" fmla="*/ 13 w 1083"/>
              <a:gd name="T51" fmla="*/ 656 h 1083"/>
              <a:gd name="T52" fmla="*/ 4 w 1083"/>
              <a:gd name="T53" fmla="*/ 595 h 1083"/>
              <a:gd name="T54" fmla="*/ 1078 w 1083"/>
              <a:gd name="T55" fmla="*/ 601 h 1083"/>
              <a:gd name="T56" fmla="*/ 1079 w 1083"/>
              <a:gd name="T57" fmla="*/ 542 h 1083"/>
              <a:gd name="T58" fmla="*/ 2 w 1083"/>
              <a:gd name="T59" fmla="*/ 541 h 1083"/>
              <a:gd name="T60" fmla="*/ 3 w 1083"/>
              <a:gd name="T61" fmla="*/ 481 h 1083"/>
              <a:gd name="T62" fmla="*/ 1079 w 1083"/>
              <a:gd name="T63" fmla="*/ 491 h 1083"/>
              <a:gd name="T64" fmla="*/ 1070 w 1083"/>
              <a:gd name="T65" fmla="*/ 431 h 1083"/>
              <a:gd name="T66" fmla="*/ 15 w 1083"/>
              <a:gd name="T67" fmla="*/ 426 h 1083"/>
              <a:gd name="T68" fmla="*/ 28 w 1083"/>
              <a:gd name="T69" fmla="*/ 368 h 1083"/>
              <a:gd name="T70" fmla="*/ 1055 w 1083"/>
              <a:gd name="T71" fmla="*/ 378 h 1083"/>
              <a:gd name="T72" fmla="*/ 1034 w 1083"/>
              <a:gd name="T73" fmla="*/ 321 h 1083"/>
              <a:gd name="T74" fmla="*/ 52 w 1083"/>
              <a:gd name="T75" fmla="*/ 316 h 1083"/>
              <a:gd name="T76" fmla="*/ 77 w 1083"/>
              <a:gd name="T77" fmla="*/ 262 h 1083"/>
              <a:gd name="T78" fmla="*/ 1008 w 1083"/>
              <a:gd name="T79" fmla="*/ 273 h 1083"/>
              <a:gd name="T80" fmla="*/ 976 w 1083"/>
              <a:gd name="T81" fmla="*/ 221 h 1083"/>
              <a:gd name="T82" fmla="*/ 111 w 1083"/>
              <a:gd name="T83" fmla="*/ 217 h 1083"/>
              <a:gd name="T84" fmla="*/ 148 w 1083"/>
              <a:gd name="T85" fmla="*/ 170 h 1083"/>
              <a:gd name="T86" fmla="*/ 940 w 1083"/>
              <a:gd name="T87" fmla="*/ 180 h 1083"/>
              <a:gd name="T88" fmla="*/ 897 w 1083"/>
              <a:gd name="T89" fmla="*/ 136 h 1083"/>
              <a:gd name="T90" fmla="*/ 191 w 1083"/>
              <a:gd name="T91" fmla="*/ 133 h 1083"/>
              <a:gd name="T92" fmla="*/ 236 w 1083"/>
              <a:gd name="T93" fmla="*/ 95 h 1083"/>
              <a:gd name="T94" fmla="*/ 853 w 1083"/>
              <a:gd name="T95" fmla="*/ 103 h 1083"/>
              <a:gd name="T96" fmla="*/ 803 w 1083"/>
              <a:gd name="T97" fmla="*/ 70 h 1083"/>
              <a:gd name="T98" fmla="*/ 286 w 1083"/>
              <a:gd name="T99" fmla="*/ 68 h 1083"/>
              <a:gd name="T100" fmla="*/ 338 w 1083"/>
              <a:gd name="T101" fmla="*/ 40 h 1083"/>
              <a:gd name="T102" fmla="*/ 752 w 1083"/>
              <a:gd name="T103" fmla="*/ 47 h 1083"/>
              <a:gd name="T104" fmla="*/ 696 w 1083"/>
              <a:gd name="T105" fmla="*/ 25 h 1083"/>
              <a:gd name="T106" fmla="*/ 393 w 1083"/>
              <a:gd name="T107" fmla="*/ 24 h 1083"/>
              <a:gd name="T108" fmla="*/ 449 w 1083"/>
              <a:gd name="T109" fmla="*/ 8 h 1083"/>
              <a:gd name="T110" fmla="*/ 641 w 1083"/>
              <a:gd name="T111" fmla="*/ 13 h 1083"/>
              <a:gd name="T112" fmla="*/ 582 w 1083"/>
              <a:gd name="T113" fmla="*/ 4 h 1083"/>
              <a:gd name="T114" fmla="*/ 507 w 1083"/>
              <a:gd name="T115" fmla="*/ 5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83" h="1083">
                <a:moveTo>
                  <a:pt x="540" y="1083"/>
                </a:moveTo>
                <a:cubicBezTo>
                  <a:pt x="540" y="1083"/>
                  <a:pt x="540" y="1083"/>
                  <a:pt x="540" y="1083"/>
                </a:cubicBezTo>
                <a:cubicBezTo>
                  <a:pt x="533" y="1083"/>
                  <a:pt x="527" y="1083"/>
                  <a:pt x="521" y="1083"/>
                </a:cubicBezTo>
                <a:cubicBezTo>
                  <a:pt x="520" y="1083"/>
                  <a:pt x="519" y="1082"/>
                  <a:pt x="519" y="1081"/>
                </a:cubicBezTo>
                <a:cubicBezTo>
                  <a:pt x="519" y="1080"/>
                  <a:pt x="520" y="1079"/>
                  <a:pt x="521" y="1079"/>
                </a:cubicBezTo>
                <a:cubicBezTo>
                  <a:pt x="527" y="1080"/>
                  <a:pt x="533" y="1080"/>
                  <a:pt x="540" y="1080"/>
                </a:cubicBezTo>
                <a:cubicBezTo>
                  <a:pt x="541" y="1080"/>
                  <a:pt x="542" y="1080"/>
                  <a:pt x="542" y="1081"/>
                </a:cubicBezTo>
                <a:cubicBezTo>
                  <a:pt x="542" y="1082"/>
                  <a:pt x="541" y="1083"/>
                  <a:pt x="540" y="1083"/>
                </a:cubicBezTo>
                <a:close/>
                <a:moveTo>
                  <a:pt x="559" y="1083"/>
                </a:moveTo>
                <a:cubicBezTo>
                  <a:pt x="558" y="1083"/>
                  <a:pt x="557" y="1082"/>
                  <a:pt x="557" y="1081"/>
                </a:cubicBezTo>
                <a:cubicBezTo>
                  <a:pt x="557" y="1080"/>
                  <a:pt x="558" y="1079"/>
                  <a:pt x="559" y="1079"/>
                </a:cubicBezTo>
                <a:cubicBezTo>
                  <a:pt x="566" y="1079"/>
                  <a:pt x="572" y="1079"/>
                  <a:pt x="578" y="1078"/>
                </a:cubicBezTo>
                <a:cubicBezTo>
                  <a:pt x="579" y="1078"/>
                  <a:pt x="580" y="1079"/>
                  <a:pt x="580" y="1080"/>
                </a:cubicBezTo>
                <a:cubicBezTo>
                  <a:pt x="580" y="1081"/>
                  <a:pt x="580" y="1082"/>
                  <a:pt x="579" y="1082"/>
                </a:cubicBezTo>
                <a:cubicBezTo>
                  <a:pt x="572" y="1082"/>
                  <a:pt x="566" y="1083"/>
                  <a:pt x="559" y="1083"/>
                </a:cubicBezTo>
                <a:cubicBezTo>
                  <a:pt x="559" y="1083"/>
                  <a:pt x="559" y="1083"/>
                  <a:pt x="559" y="1083"/>
                </a:cubicBezTo>
                <a:close/>
                <a:moveTo>
                  <a:pt x="501" y="1082"/>
                </a:moveTo>
                <a:cubicBezTo>
                  <a:pt x="501" y="1082"/>
                  <a:pt x="501" y="1082"/>
                  <a:pt x="501" y="1082"/>
                </a:cubicBezTo>
                <a:cubicBezTo>
                  <a:pt x="495" y="1081"/>
                  <a:pt x="488" y="1081"/>
                  <a:pt x="482" y="1080"/>
                </a:cubicBezTo>
                <a:cubicBezTo>
                  <a:pt x="481" y="1080"/>
                  <a:pt x="480" y="1079"/>
                  <a:pt x="480" y="1078"/>
                </a:cubicBezTo>
                <a:cubicBezTo>
                  <a:pt x="480" y="1077"/>
                  <a:pt x="481" y="1076"/>
                  <a:pt x="482" y="1076"/>
                </a:cubicBezTo>
                <a:cubicBezTo>
                  <a:pt x="489" y="1077"/>
                  <a:pt x="495" y="1078"/>
                  <a:pt x="501" y="1078"/>
                </a:cubicBezTo>
                <a:cubicBezTo>
                  <a:pt x="502" y="1078"/>
                  <a:pt x="503" y="1079"/>
                  <a:pt x="503" y="1080"/>
                </a:cubicBezTo>
                <a:cubicBezTo>
                  <a:pt x="503" y="1081"/>
                  <a:pt x="502" y="1082"/>
                  <a:pt x="501" y="1082"/>
                </a:cubicBezTo>
                <a:close/>
                <a:moveTo>
                  <a:pt x="598" y="1080"/>
                </a:moveTo>
                <a:cubicBezTo>
                  <a:pt x="597" y="1080"/>
                  <a:pt x="596" y="1080"/>
                  <a:pt x="596" y="1079"/>
                </a:cubicBezTo>
                <a:cubicBezTo>
                  <a:pt x="596" y="1078"/>
                  <a:pt x="597" y="1077"/>
                  <a:pt x="598" y="1077"/>
                </a:cubicBezTo>
                <a:cubicBezTo>
                  <a:pt x="604" y="1076"/>
                  <a:pt x="610" y="1075"/>
                  <a:pt x="617" y="1074"/>
                </a:cubicBezTo>
                <a:cubicBezTo>
                  <a:pt x="618" y="1074"/>
                  <a:pt x="618" y="1075"/>
                  <a:pt x="619" y="1076"/>
                </a:cubicBezTo>
                <a:cubicBezTo>
                  <a:pt x="619" y="1077"/>
                  <a:pt x="618" y="1078"/>
                  <a:pt x="617" y="1078"/>
                </a:cubicBezTo>
                <a:cubicBezTo>
                  <a:pt x="611" y="1079"/>
                  <a:pt x="604" y="1080"/>
                  <a:pt x="598" y="1080"/>
                </a:cubicBezTo>
                <a:cubicBezTo>
                  <a:pt x="598" y="1080"/>
                  <a:pt x="598" y="1080"/>
                  <a:pt x="598" y="1080"/>
                </a:cubicBezTo>
                <a:close/>
                <a:moveTo>
                  <a:pt x="463" y="1078"/>
                </a:moveTo>
                <a:cubicBezTo>
                  <a:pt x="463" y="1078"/>
                  <a:pt x="463" y="1078"/>
                  <a:pt x="463" y="1078"/>
                </a:cubicBezTo>
                <a:cubicBezTo>
                  <a:pt x="456" y="1077"/>
                  <a:pt x="450" y="1076"/>
                  <a:pt x="444" y="1074"/>
                </a:cubicBezTo>
                <a:cubicBezTo>
                  <a:pt x="443" y="1074"/>
                  <a:pt x="442" y="1073"/>
                  <a:pt x="442" y="1072"/>
                </a:cubicBezTo>
                <a:cubicBezTo>
                  <a:pt x="442" y="1071"/>
                  <a:pt x="443" y="1071"/>
                  <a:pt x="444" y="1071"/>
                </a:cubicBezTo>
                <a:cubicBezTo>
                  <a:pt x="451" y="1072"/>
                  <a:pt x="457" y="1073"/>
                  <a:pt x="463" y="1074"/>
                </a:cubicBezTo>
                <a:cubicBezTo>
                  <a:pt x="464" y="1074"/>
                  <a:pt x="465" y="1075"/>
                  <a:pt x="465" y="1076"/>
                </a:cubicBezTo>
                <a:cubicBezTo>
                  <a:pt x="465" y="1077"/>
                  <a:pt x="464" y="1078"/>
                  <a:pt x="463" y="1078"/>
                </a:cubicBezTo>
                <a:close/>
                <a:moveTo>
                  <a:pt x="636" y="1075"/>
                </a:moveTo>
                <a:cubicBezTo>
                  <a:pt x="635" y="1075"/>
                  <a:pt x="634" y="1074"/>
                  <a:pt x="634" y="1073"/>
                </a:cubicBezTo>
                <a:cubicBezTo>
                  <a:pt x="634" y="1073"/>
                  <a:pt x="635" y="1072"/>
                  <a:pt x="636" y="1071"/>
                </a:cubicBezTo>
                <a:cubicBezTo>
                  <a:pt x="642" y="1070"/>
                  <a:pt x="648" y="1069"/>
                  <a:pt x="654" y="1068"/>
                </a:cubicBezTo>
                <a:cubicBezTo>
                  <a:pt x="655" y="1068"/>
                  <a:pt x="656" y="1068"/>
                  <a:pt x="657" y="1069"/>
                </a:cubicBezTo>
                <a:cubicBezTo>
                  <a:pt x="657" y="1070"/>
                  <a:pt x="656" y="1071"/>
                  <a:pt x="655" y="1071"/>
                </a:cubicBezTo>
                <a:cubicBezTo>
                  <a:pt x="649" y="1073"/>
                  <a:pt x="643" y="1074"/>
                  <a:pt x="636" y="1075"/>
                </a:cubicBezTo>
                <a:cubicBezTo>
                  <a:pt x="636" y="1075"/>
                  <a:pt x="636" y="1075"/>
                  <a:pt x="636" y="1075"/>
                </a:cubicBezTo>
                <a:close/>
                <a:moveTo>
                  <a:pt x="425" y="1071"/>
                </a:moveTo>
                <a:cubicBezTo>
                  <a:pt x="425" y="1071"/>
                  <a:pt x="425" y="1071"/>
                  <a:pt x="425" y="1071"/>
                </a:cubicBezTo>
                <a:cubicBezTo>
                  <a:pt x="418" y="1069"/>
                  <a:pt x="412" y="1068"/>
                  <a:pt x="406" y="1066"/>
                </a:cubicBezTo>
                <a:cubicBezTo>
                  <a:pt x="405" y="1066"/>
                  <a:pt x="404" y="1065"/>
                  <a:pt x="405" y="1064"/>
                </a:cubicBezTo>
                <a:cubicBezTo>
                  <a:pt x="405" y="1063"/>
                  <a:pt x="406" y="1062"/>
                  <a:pt x="407" y="1063"/>
                </a:cubicBezTo>
                <a:cubicBezTo>
                  <a:pt x="413" y="1064"/>
                  <a:pt x="419" y="1066"/>
                  <a:pt x="425" y="1067"/>
                </a:cubicBezTo>
                <a:cubicBezTo>
                  <a:pt x="426" y="1067"/>
                  <a:pt x="427" y="1068"/>
                  <a:pt x="427" y="1069"/>
                </a:cubicBezTo>
                <a:cubicBezTo>
                  <a:pt x="427" y="1070"/>
                  <a:pt x="426" y="1071"/>
                  <a:pt x="425" y="1071"/>
                </a:cubicBezTo>
                <a:close/>
                <a:moveTo>
                  <a:pt x="674" y="1067"/>
                </a:moveTo>
                <a:cubicBezTo>
                  <a:pt x="673" y="1067"/>
                  <a:pt x="672" y="1066"/>
                  <a:pt x="672" y="1066"/>
                </a:cubicBezTo>
                <a:cubicBezTo>
                  <a:pt x="672" y="1065"/>
                  <a:pt x="672" y="1064"/>
                  <a:pt x="673" y="1063"/>
                </a:cubicBezTo>
                <a:cubicBezTo>
                  <a:pt x="679" y="1062"/>
                  <a:pt x="686" y="1060"/>
                  <a:pt x="692" y="1058"/>
                </a:cubicBezTo>
                <a:cubicBezTo>
                  <a:pt x="693" y="1058"/>
                  <a:pt x="694" y="1059"/>
                  <a:pt x="694" y="1060"/>
                </a:cubicBezTo>
                <a:cubicBezTo>
                  <a:pt x="694" y="1061"/>
                  <a:pt x="694" y="1061"/>
                  <a:pt x="693" y="1062"/>
                </a:cubicBezTo>
                <a:cubicBezTo>
                  <a:pt x="687" y="1064"/>
                  <a:pt x="680" y="1065"/>
                  <a:pt x="674" y="1067"/>
                </a:cubicBezTo>
                <a:cubicBezTo>
                  <a:pt x="674" y="1067"/>
                  <a:pt x="674" y="1067"/>
                  <a:pt x="674" y="1067"/>
                </a:cubicBezTo>
                <a:close/>
                <a:moveTo>
                  <a:pt x="388" y="1061"/>
                </a:moveTo>
                <a:cubicBezTo>
                  <a:pt x="387" y="1061"/>
                  <a:pt x="387" y="1061"/>
                  <a:pt x="387" y="1061"/>
                </a:cubicBezTo>
                <a:cubicBezTo>
                  <a:pt x="381" y="1059"/>
                  <a:pt x="375" y="1057"/>
                  <a:pt x="369" y="1055"/>
                </a:cubicBezTo>
                <a:cubicBezTo>
                  <a:pt x="368" y="1055"/>
                  <a:pt x="367" y="1054"/>
                  <a:pt x="368" y="1053"/>
                </a:cubicBezTo>
                <a:cubicBezTo>
                  <a:pt x="368" y="1052"/>
                  <a:pt x="369" y="1051"/>
                  <a:pt x="370" y="1052"/>
                </a:cubicBezTo>
                <a:cubicBezTo>
                  <a:pt x="376" y="1054"/>
                  <a:pt x="382" y="1056"/>
                  <a:pt x="388" y="1058"/>
                </a:cubicBezTo>
                <a:cubicBezTo>
                  <a:pt x="389" y="1058"/>
                  <a:pt x="390" y="1059"/>
                  <a:pt x="389" y="1060"/>
                </a:cubicBezTo>
                <a:cubicBezTo>
                  <a:pt x="389" y="1061"/>
                  <a:pt x="388" y="1061"/>
                  <a:pt x="388" y="1061"/>
                </a:cubicBezTo>
                <a:close/>
                <a:moveTo>
                  <a:pt x="711" y="1056"/>
                </a:moveTo>
                <a:cubicBezTo>
                  <a:pt x="710" y="1056"/>
                  <a:pt x="709" y="1056"/>
                  <a:pt x="709" y="1055"/>
                </a:cubicBezTo>
                <a:cubicBezTo>
                  <a:pt x="709" y="1054"/>
                  <a:pt x="709" y="1053"/>
                  <a:pt x="710" y="1053"/>
                </a:cubicBezTo>
                <a:cubicBezTo>
                  <a:pt x="716" y="1051"/>
                  <a:pt x="722" y="1049"/>
                  <a:pt x="728" y="1046"/>
                </a:cubicBezTo>
                <a:cubicBezTo>
                  <a:pt x="729" y="1046"/>
                  <a:pt x="730" y="1046"/>
                  <a:pt x="731" y="1047"/>
                </a:cubicBezTo>
                <a:cubicBezTo>
                  <a:pt x="731" y="1048"/>
                  <a:pt x="730" y="1049"/>
                  <a:pt x="730" y="1050"/>
                </a:cubicBezTo>
                <a:cubicBezTo>
                  <a:pt x="723" y="1052"/>
                  <a:pt x="717" y="1054"/>
                  <a:pt x="711" y="1056"/>
                </a:cubicBezTo>
                <a:cubicBezTo>
                  <a:pt x="711" y="1056"/>
                  <a:pt x="711" y="1056"/>
                  <a:pt x="711" y="1056"/>
                </a:cubicBezTo>
                <a:close/>
                <a:moveTo>
                  <a:pt x="351" y="1049"/>
                </a:moveTo>
                <a:cubicBezTo>
                  <a:pt x="351" y="1049"/>
                  <a:pt x="351" y="1049"/>
                  <a:pt x="350" y="1049"/>
                </a:cubicBezTo>
                <a:cubicBezTo>
                  <a:pt x="344" y="1046"/>
                  <a:pt x="338" y="1044"/>
                  <a:pt x="332" y="1041"/>
                </a:cubicBezTo>
                <a:cubicBezTo>
                  <a:pt x="331" y="1041"/>
                  <a:pt x="331" y="1040"/>
                  <a:pt x="331" y="1039"/>
                </a:cubicBezTo>
                <a:cubicBezTo>
                  <a:pt x="332" y="1038"/>
                  <a:pt x="333" y="1038"/>
                  <a:pt x="334" y="1038"/>
                </a:cubicBezTo>
                <a:cubicBezTo>
                  <a:pt x="340" y="1041"/>
                  <a:pt x="346" y="1043"/>
                  <a:pt x="352" y="1045"/>
                </a:cubicBezTo>
                <a:cubicBezTo>
                  <a:pt x="353" y="1046"/>
                  <a:pt x="353" y="1047"/>
                  <a:pt x="353" y="1048"/>
                </a:cubicBezTo>
                <a:cubicBezTo>
                  <a:pt x="352" y="1048"/>
                  <a:pt x="352" y="1049"/>
                  <a:pt x="351" y="1049"/>
                </a:cubicBezTo>
                <a:close/>
                <a:moveTo>
                  <a:pt x="747" y="1043"/>
                </a:moveTo>
                <a:cubicBezTo>
                  <a:pt x="746" y="1043"/>
                  <a:pt x="746" y="1042"/>
                  <a:pt x="745" y="1042"/>
                </a:cubicBezTo>
                <a:cubicBezTo>
                  <a:pt x="745" y="1041"/>
                  <a:pt x="745" y="1040"/>
                  <a:pt x="746" y="1039"/>
                </a:cubicBezTo>
                <a:cubicBezTo>
                  <a:pt x="752" y="1037"/>
                  <a:pt x="758" y="1034"/>
                  <a:pt x="764" y="1032"/>
                </a:cubicBezTo>
                <a:cubicBezTo>
                  <a:pt x="765" y="1031"/>
                  <a:pt x="766" y="1032"/>
                  <a:pt x="766" y="1033"/>
                </a:cubicBezTo>
                <a:cubicBezTo>
                  <a:pt x="767" y="1033"/>
                  <a:pt x="766" y="1034"/>
                  <a:pt x="765" y="1035"/>
                </a:cubicBezTo>
                <a:cubicBezTo>
                  <a:pt x="759" y="1038"/>
                  <a:pt x="754" y="1040"/>
                  <a:pt x="748" y="1043"/>
                </a:cubicBezTo>
                <a:cubicBezTo>
                  <a:pt x="747" y="1043"/>
                  <a:pt x="747" y="1043"/>
                  <a:pt x="747" y="1043"/>
                </a:cubicBezTo>
                <a:close/>
                <a:moveTo>
                  <a:pt x="315" y="1034"/>
                </a:moveTo>
                <a:cubicBezTo>
                  <a:pt x="315" y="1034"/>
                  <a:pt x="315" y="1034"/>
                  <a:pt x="315" y="1034"/>
                </a:cubicBezTo>
                <a:cubicBezTo>
                  <a:pt x="309" y="1031"/>
                  <a:pt x="303" y="1028"/>
                  <a:pt x="297" y="1025"/>
                </a:cubicBezTo>
                <a:cubicBezTo>
                  <a:pt x="296" y="1025"/>
                  <a:pt x="296" y="1024"/>
                  <a:pt x="296" y="1023"/>
                </a:cubicBezTo>
                <a:cubicBezTo>
                  <a:pt x="297" y="1022"/>
                  <a:pt x="298" y="1022"/>
                  <a:pt x="299" y="1022"/>
                </a:cubicBezTo>
                <a:cubicBezTo>
                  <a:pt x="304" y="1025"/>
                  <a:pt x="310" y="1028"/>
                  <a:pt x="316" y="1030"/>
                </a:cubicBezTo>
                <a:cubicBezTo>
                  <a:pt x="317" y="1031"/>
                  <a:pt x="317" y="1032"/>
                  <a:pt x="317" y="1033"/>
                </a:cubicBezTo>
                <a:cubicBezTo>
                  <a:pt x="317" y="1033"/>
                  <a:pt x="316" y="1034"/>
                  <a:pt x="315" y="1034"/>
                </a:cubicBezTo>
                <a:close/>
                <a:moveTo>
                  <a:pt x="782" y="1027"/>
                </a:moveTo>
                <a:cubicBezTo>
                  <a:pt x="781" y="1027"/>
                  <a:pt x="781" y="1026"/>
                  <a:pt x="780" y="1026"/>
                </a:cubicBezTo>
                <a:cubicBezTo>
                  <a:pt x="780" y="1025"/>
                  <a:pt x="780" y="1024"/>
                  <a:pt x="781" y="1023"/>
                </a:cubicBezTo>
                <a:cubicBezTo>
                  <a:pt x="787" y="1021"/>
                  <a:pt x="793" y="1018"/>
                  <a:pt x="798" y="1015"/>
                </a:cubicBezTo>
                <a:cubicBezTo>
                  <a:pt x="799" y="1014"/>
                  <a:pt x="800" y="1014"/>
                  <a:pt x="801" y="1015"/>
                </a:cubicBezTo>
                <a:cubicBezTo>
                  <a:pt x="801" y="1016"/>
                  <a:pt x="801" y="1017"/>
                  <a:pt x="800" y="1018"/>
                </a:cubicBezTo>
                <a:cubicBezTo>
                  <a:pt x="794" y="1021"/>
                  <a:pt x="788" y="1024"/>
                  <a:pt x="783" y="1027"/>
                </a:cubicBezTo>
                <a:cubicBezTo>
                  <a:pt x="782" y="1027"/>
                  <a:pt x="782" y="1027"/>
                  <a:pt x="782" y="1027"/>
                </a:cubicBezTo>
                <a:close/>
                <a:moveTo>
                  <a:pt x="281" y="1016"/>
                </a:moveTo>
                <a:cubicBezTo>
                  <a:pt x="281" y="1016"/>
                  <a:pt x="280" y="1016"/>
                  <a:pt x="280" y="1016"/>
                </a:cubicBezTo>
                <a:cubicBezTo>
                  <a:pt x="274" y="1013"/>
                  <a:pt x="269" y="1010"/>
                  <a:pt x="263" y="1006"/>
                </a:cubicBezTo>
                <a:cubicBezTo>
                  <a:pt x="262" y="1006"/>
                  <a:pt x="262" y="1005"/>
                  <a:pt x="263" y="1004"/>
                </a:cubicBezTo>
                <a:cubicBezTo>
                  <a:pt x="263" y="1003"/>
                  <a:pt x="264" y="1003"/>
                  <a:pt x="265" y="1003"/>
                </a:cubicBezTo>
                <a:cubicBezTo>
                  <a:pt x="270" y="1007"/>
                  <a:pt x="276" y="1010"/>
                  <a:pt x="282" y="1013"/>
                </a:cubicBezTo>
                <a:cubicBezTo>
                  <a:pt x="283" y="1013"/>
                  <a:pt x="283" y="1015"/>
                  <a:pt x="282" y="1015"/>
                </a:cubicBezTo>
                <a:cubicBezTo>
                  <a:pt x="282" y="1016"/>
                  <a:pt x="281" y="1016"/>
                  <a:pt x="281" y="1016"/>
                </a:cubicBezTo>
                <a:close/>
                <a:moveTo>
                  <a:pt x="816" y="1008"/>
                </a:moveTo>
                <a:cubicBezTo>
                  <a:pt x="815" y="1008"/>
                  <a:pt x="815" y="1008"/>
                  <a:pt x="814" y="1007"/>
                </a:cubicBezTo>
                <a:cubicBezTo>
                  <a:pt x="814" y="1007"/>
                  <a:pt x="814" y="1006"/>
                  <a:pt x="815" y="1005"/>
                </a:cubicBezTo>
                <a:cubicBezTo>
                  <a:pt x="820" y="1002"/>
                  <a:pt x="826" y="998"/>
                  <a:pt x="831" y="995"/>
                </a:cubicBezTo>
                <a:cubicBezTo>
                  <a:pt x="832" y="994"/>
                  <a:pt x="833" y="995"/>
                  <a:pt x="834" y="996"/>
                </a:cubicBezTo>
                <a:cubicBezTo>
                  <a:pt x="834" y="996"/>
                  <a:pt x="834" y="997"/>
                  <a:pt x="833" y="998"/>
                </a:cubicBezTo>
                <a:cubicBezTo>
                  <a:pt x="828" y="1001"/>
                  <a:pt x="822" y="1005"/>
                  <a:pt x="817" y="1008"/>
                </a:cubicBezTo>
                <a:cubicBezTo>
                  <a:pt x="816" y="1008"/>
                  <a:pt x="816" y="1008"/>
                  <a:pt x="816" y="1008"/>
                </a:cubicBezTo>
                <a:close/>
                <a:moveTo>
                  <a:pt x="248" y="996"/>
                </a:moveTo>
                <a:cubicBezTo>
                  <a:pt x="247" y="996"/>
                  <a:pt x="247" y="996"/>
                  <a:pt x="247" y="996"/>
                </a:cubicBezTo>
                <a:cubicBezTo>
                  <a:pt x="241" y="993"/>
                  <a:pt x="236" y="989"/>
                  <a:pt x="231" y="985"/>
                </a:cubicBezTo>
                <a:cubicBezTo>
                  <a:pt x="230" y="985"/>
                  <a:pt x="230" y="984"/>
                  <a:pt x="230" y="983"/>
                </a:cubicBezTo>
                <a:cubicBezTo>
                  <a:pt x="231" y="982"/>
                  <a:pt x="232" y="982"/>
                  <a:pt x="233" y="982"/>
                </a:cubicBezTo>
                <a:cubicBezTo>
                  <a:pt x="238" y="986"/>
                  <a:pt x="243" y="990"/>
                  <a:pt x="249" y="993"/>
                </a:cubicBezTo>
                <a:cubicBezTo>
                  <a:pt x="249" y="994"/>
                  <a:pt x="250" y="995"/>
                  <a:pt x="249" y="996"/>
                </a:cubicBezTo>
                <a:cubicBezTo>
                  <a:pt x="249" y="996"/>
                  <a:pt x="248" y="996"/>
                  <a:pt x="248" y="996"/>
                </a:cubicBezTo>
                <a:close/>
                <a:moveTo>
                  <a:pt x="848" y="988"/>
                </a:moveTo>
                <a:cubicBezTo>
                  <a:pt x="848" y="988"/>
                  <a:pt x="847" y="987"/>
                  <a:pt x="847" y="987"/>
                </a:cubicBezTo>
                <a:cubicBezTo>
                  <a:pt x="846" y="986"/>
                  <a:pt x="846" y="985"/>
                  <a:pt x="847" y="984"/>
                </a:cubicBezTo>
                <a:cubicBezTo>
                  <a:pt x="852" y="981"/>
                  <a:pt x="858" y="977"/>
                  <a:pt x="863" y="973"/>
                </a:cubicBezTo>
                <a:cubicBezTo>
                  <a:pt x="864" y="973"/>
                  <a:pt x="865" y="973"/>
                  <a:pt x="865" y="973"/>
                </a:cubicBezTo>
                <a:cubicBezTo>
                  <a:pt x="866" y="974"/>
                  <a:pt x="866" y="975"/>
                  <a:pt x="865" y="976"/>
                </a:cubicBezTo>
                <a:cubicBezTo>
                  <a:pt x="860" y="980"/>
                  <a:pt x="854" y="984"/>
                  <a:pt x="849" y="987"/>
                </a:cubicBezTo>
                <a:cubicBezTo>
                  <a:pt x="849" y="987"/>
                  <a:pt x="849" y="988"/>
                  <a:pt x="848" y="988"/>
                </a:cubicBezTo>
                <a:close/>
                <a:moveTo>
                  <a:pt x="216" y="974"/>
                </a:moveTo>
                <a:cubicBezTo>
                  <a:pt x="216" y="974"/>
                  <a:pt x="215" y="974"/>
                  <a:pt x="215" y="974"/>
                </a:cubicBezTo>
                <a:cubicBezTo>
                  <a:pt x="210" y="970"/>
                  <a:pt x="205" y="966"/>
                  <a:pt x="200" y="962"/>
                </a:cubicBezTo>
                <a:cubicBezTo>
                  <a:pt x="199" y="961"/>
                  <a:pt x="199" y="960"/>
                  <a:pt x="199" y="959"/>
                </a:cubicBezTo>
                <a:cubicBezTo>
                  <a:pt x="200" y="959"/>
                  <a:pt x="201" y="959"/>
                  <a:pt x="202" y="959"/>
                </a:cubicBezTo>
                <a:cubicBezTo>
                  <a:pt x="207" y="963"/>
                  <a:pt x="212" y="967"/>
                  <a:pt x="217" y="971"/>
                </a:cubicBezTo>
                <a:cubicBezTo>
                  <a:pt x="218" y="972"/>
                  <a:pt x="218" y="973"/>
                  <a:pt x="217" y="974"/>
                </a:cubicBezTo>
                <a:cubicBezTo>
                  <a:pt x="217" y="974"/>
                  <a:pt x="217" y="974"/>
                  <a:pt x="216" y="974"/>
                </a:cubicBezTo>
                <a:close/>
                <a:moveTo>
                  <a:pt x="879" y="964"/>
                </a:moveTo>
                <a:cubicBezTo>
                  <a:pt x="879" y="964"/>
                  <a:pt x="878" y="964"/>
                  <a:pt x="878" y="964"/>
                </a:cubicBezTo>
                <a:cubicBezTo>
                  <a:pt x="877" y="963"/>
                  <a:pt x="877" y="962"/>
                  <a:pt x="878" y="961"/>
                </a:cubicBezTo>
                <a:cubicBezTo>
                  <a:pt x="883" y="957"/>
                  <a:pt x="888" y="953"/>
                  <a:pt x="893" y="949"/>
                </a:cubicBezTo>
                <a:cubicBezTo>
                  <a:pt x="894" y="948"/>
                  <a:pt x="895" y="948"/>
                  <a:pt x="895" y="949"/>
                </a:cubicBezTo>
                <a:cubicBezTo>
                  <a:pt x="896" y="950"/>
                  <a:pt x="896" y="951"/>
                  <a:pt x="895" y="952"/>
                </a:cubicBezTo>
                <a:cubicBezTo>
                  <a:pt x="890" y="956"/>
                  <a:pt x="885" y="960"/>
                  <a:pt x="880" y="964"/>
                </a:cubicBezTo>
                <a:cubicBezTo>
                  <a:pt x="880" y="964"/>
                  <a:pt x="880" y="964"/>
                  <a:pt x="879" y="964"/>
                </a:cubicBezTo>
                <a:close/>
                <a:moveTo>
                  <a:pt x="186" y="950"/>
                </a:moveTo>
                <a:cubicBezTo>
                  <a:pt x="186" y="950"/>
                  <a:pt x="185" y="950"/>
                  <a:pt x="185" y="949"/>
                </a:cubicBezTo>
                <a:cubicBezTo>
                  <a:pt x="180" y="945"/>
                  <a:pt x="175" y="941"/>
                  <a:pt x="171" y="936"/>
                </a:cubicBezTo>
                <a:cubicBezTo>
                  <a:pt x="170" y="936"/>
                  <a:pt x="170" y="935"/>
                  <a:pt x="171" y="934"/>
                </a:cubicBezTo>
                <a:cubicBezTo>
                  <a:pt x="171" y="933"/>
                  <a:pt x="172" y="933"/>
                  <a:pt x="173" y="934"/>
                </a:cubicBezTo>
                <a:cubicBezTo>
                  <a:pt x="178" y="938"/>
                  <a:pt x="183" y="943"/>
                  <a:pt x="187" y="947"/>
                </a:cubicBezTo>
                <a:cubicBezTo>
                  <a:pt x="188" y="947"/>
                  <a:pt x="188" y="949"/>
                  <a:pt x="187" y="949"/>
                </a:cubicBezTo>
                <a:cubicBezTo>
                  <a:pt x="187" y="950"/>
                  <a:pt x="187" y="950"/>
                  <a:pt x="186" y="950"/>
                </a:cubicBezTo>
                <a:close/>
                <a:moveTo>
                  <a:pt x="908" y="939"/>
                </a:moveTo>
                <a:cubicBezTo>
                  <a:pt x="908" y="939"/>
                  <a:pt x="907" y="939"/>
                  <a:pt x="907" y="939"/>
                </a:cubicBezTo>
                <a:cubicBezTo>
                  <a:pt x="906" y="938"/>
                  <a:pt x="906" y="937"/>
                  <a:pt x="907" y="936"/>
                </a:cubicBezTo>
                <a:cubicBezTo>
                  <a:pt x="912" y="932"/>
                  <a:pt x="916" y="927"/>
                  <a:pt x="921" y="923"/>
                </a:cubicBezTo>
                <a:cubicBezTo>
                  <a:pt x="922" y="922"/>
                  <a:pt x="923" y="922"/>
                  <a:pt x="923" y="923"/>
                </a:cubicBezTo>
                <a:cubicBezTo>
                  <a:pt x="924" y="924"/>
                  <a:pt x="924" y="925"/>
                  <a:pt x="923" y="925"/>
                </a:cubicBezTo>
                <a:cubicBezTo>
                  <a:pt x="919" y="930"/>
                  <a:pt x="914" y="934"/>
                  <a:pt x="910" y="939"/>
                </a:cubicBezTo>
                <a:cubicBezTo>
                  <a:pt x="909" y="939"/>
                  <a:pt x="909" y="939"/>
                  <a:pt x="908" y="939"/>
                </a:cubicBezTo>
                <a:close/>
                <a:moveTo>
                  <a:pt x="158" y="923"/>
                </a:moveTo>
                <a:cubicBezTo>
                  <a:pt x="158" y="923"/>
                  <a:pt x="157" y="923"/>
                  <a:pt x="157" y="923"/>
                </a:cubicBezTo>
                <a:cubicBezTo>
                  <a:pt x="152" y="918"/>
                  <a:pt x="148" y="914"/>
                  <a:pt x="143" y="909"/>
                </a:cubicBezTo>
                <a:cubicBezTo>
                  <a:pt x="143" y="908"/>
                  <a:pt x="143" y="907"/>
                  <a:pt x="143" y="906"/>
                </a:cubicBezTo>
                <a:cubicBezTo>
                  <a:pt x="144" y="906"/>
                  <a:pt x="145" y="906"/>
                  <a:pt x="146" y="906"/>
                </a:cubicBezTo>
                <a:cubicBezTo>
                  <a:pt x="150" y="911"/>
                  <a:pt x="155" y="916"/>
                  <a:pt x="159" y="920"/>
                </a:cubicBezTo>
                <a:cubicBezTo>
                  <a:pt x="160" y="921"/>
                  <a:pt x="160" y="922"/>
                  <a:pt x="159" y="923"/>
                </a:cubicBezTo>
                <a:cubicBezTo>
                  <a:pt x="159" y="923"/>
                  <a:pt x="158" y="923"/>
                  <a:pt x="158" y="923"/>
                </a:cubicBezTo>
                <a:close/>
                <a:moveTo>
                  <a:pt x="936" y="912"/>
                </a:moveTo>
                <a:cubicBezTo>
                  <a:pt x="935" y="912"/>
                  <a:pt x="935" y="912"/>
                  <a:pt x="934" y="912"/>
                </a:cubicBezTo>
                <a:cubicBezTo>
                  <a:pt x="934" y="911"/>
                  <a:pt x="934" y="910"/>
                  <a:pt x="934" y="909"/>
                </a:cubicBezTo>
                <a:cubicBezTo>
                  <a:pt x="939" y="904"/>
                  <a:pt x="943" y="900"/>
                  <a:pt x="947" y="895"/>
                </a:cubicBezTo>
                <a:cubicBezTo>
                  <a:pt x="948" y="894"/>
                  <a:pt x="949" y="894"/>
                  <a:pt x="950" y="895"/>
                </a:cubicBezTo>
                <a:cubicBezTo>
                  <a:pt x="950" y="895"/>
                  <a:pt x="951" y="896"/>
                  <a:pt x="950" y="897"/>
                </a:cubicBezTo>
                <a:cubicBezTo>
                  <a:pt x="946" y="902"/>
                  <a:pt x="941" y="907"/>
                  <a:pt x="937" y="911"/>
                </a:cubicBezTo>
                <a:cubicBezTo>
                  <a:pt x="937" y="912"/>
                  <a:pt x="936" y="912"/>
                  <a:pt x="936" y="912"/>
                </a:cubicBezTo>
                <a:close/>
                <a:moveTo>
                  <a:pt x="132" y="895"/>
                </a:moveTo>
                <a:cubicBezTo>
                  <a:pt x="131" y="895"/>
                  <a:pt x="131" y="895"/>
                  <a:pt x="130" y="894"/>
                </a:cubicBezTo>
                <a:cubicBezTo>
                  <a:pt x="126" y="890"/>
                  <a:pt x="122" y="885"/>
                  <a:pt x="118" y="880"/>
                </a:cubicBezTo>
                <a:cubicBezTo>
                  <a:pt x="117" y="879"/>
                  <a:pt x="118" y="878"/>
                  <a:pt x="118" y="877"/>
                </a:cubicBezTo>
                <a:cubicBezTo>
                  <a:pt x="119" y="876"/>
                  <a:pt x="120" y="877"/>
                  <a:pt x="121" y="877"/>
                </a:cubicBezTo>
                <a:cubicBezTo>
                  <a:pt x="125" y="882"/>
                  <a:pt x="129" y="887"/>
                  <a:pt x="133" y="892"/>
                </a:cubicBezTo>
                <a:cubicBezTo>
                  <a:pt x="134" y="893"/>
                  <a:pt x="134" y="894"/>
                  <a:pt x="133" y="895"/>
                </a:cubicBezTo>
                <a:cubicBezTo>
                  <a:pt x="133" y="895"/>
                  <a:pt x="132" y="895"/>
                  <a:pt x="132" y="895"/>
                </a:cubicBezTo>
                <a:close/>
                <a:moveTo>
                  <a:pt x="961" y="883"/>
                </a:moveTo>
                <a:cubicBezTo>
                  <a:pt x="961" y="883"/>
                  <a:pt x="960" y="883"/>
                  <a:pt x="960" y="883"/>
                </a:cubicBezTo>
                <a:cubicBezTo>
                  <a:pt x="959" y="882"/>
                  <a:pt x="959" y="881"/>
                  <a:pt x="960" y="880"/>
                </a:cubicBezTo>
                <a:cubicBezTo>
                  <a:pt x="964" y="875"/>
                  <a:pt x="968" y="870"/>
                  <a:pt x="971" y="865"/>
                </a:cubicBezTo>
                <a:cubicBezTo>
                  <a:pt x="972" y="864"/>
                  <a:pt x="973" y="864"/>
                  <a:pt x="974" y="864"/>
                </a:cubicBezTo>
                <a:cubicBezTo>
                  <a:pt x="975" y="865"/>
                  <a:pt x="975" y="866"/>
                  <a:pt x="974" y="867"/>
                </a:cubicBezTo>
                <a:cubicBezTo>
                  <a:pt x="970" y="872"/>
                  <a:pt x="966" y="877"/>
                  <a:pt x="962" y="882"/>
                </a:cubicBezTo>
                <a:cubicBezTo>
                  <a:pt x="962" y="883"/>
                  <a:pt x="962" y="883"/>
                  <a:pt x="961" y="883"/>
                </a:cubicBezTo>
                <a:close/>
                <a:moveTo>
                  <a:pt x="108" y="865"/>
                </a:moveTo>
                <a:cubicBezTo>
                  <a:pt x="107" y="865"/>
                  <a:pt x="107" y="865"/>
                  <a:pt x="106" y="864"/>
                </a:cubicBezTo>
                <a:cubicBezTo>
                  <a:pt x="102" y="859"/>
                  <a:pt x="99" y="854"/>
                  <a:pt x="95" y="849"/>
                </a:cubicBezTo>
                <a:cubicBezTo>
                  <a:pt x="94" y="848"/>
                  <a:pt x="95" y="847"/>
                  <a:pt x="96" y="846"/>
                </a:cubicBezTo>
                <a:cubicBezTo>
                  <a:pt x="96" y="845"/>
                  <a:pt x="97" y="846"/>
                  <a:pt x="98" y="846"/>
                </a:cubicBezTo>
                <a:cubicBezTo>
                  <a:pt x="102" y="852"/>
                  <a:pt x="105" y="857"/>
                  <a:pt x="109" y="862"/>
                </a:cubicBezTo>
                <a:cubicBezTo>
                  <a:pt x="110" y="863"/>
                  <a:pt x="110" y="864"/>
                  <a:pt x="109" y="865"/>
                </a:cubicBezTo>
                <a:cubicBezTo>
                  <a:pt x="108" y="865"/>
                  <a:pt x="108" y="865"/>
                  <a:pt x="108" y="865"/>
                </a:cubicBezTo>
                <a:close/>
                <a:moveTo>
                  <a:pt x="984" y="852"/>
                </a:moveTo>
                <a:cubicBezTo>
                  <a:pt x="984" y="852"/>
                  <a:pt x="984" y="852"/>
                  <a:pt x="983" y="852"/>
                </a:cubicBezTo>
                <a:cubicBezTo>
                  <a:pt x="982" y="851"/>
                  <a:pt x="982" y="850"/>
                  <a:pt x="983" y="849"/>
                </a:cubicBezTo>
                <a:cubicBezTo>
                  <a:pt x="986" y="844"/>
                  <a:pt x="990" y="839"/>
                  <a:pt x="993" y="833"/>
                </a:cubicBezTo>
                <a:cubicBezTo>
                  <a:pt x="994" y="832"/>
                  <a:pt x="995" y="832"/>
                  <a:pt x="996" y="833"/>
                </a:cubicBezTo>
                <a:cubicBezTo>
                  <a:pt x="997" y="833"/>
                  <a:pt x="997" y="834"/>
                  <a:pt x="996" y="835"/>
                </a:cubicBezTo>
                <a:cubicBezTo>
                  <a:pt x="993" y="841"/>
                  <a:pt x="989" y="846"/>
                  <a:pt x="986" y="851"/>
                </a:cubicBezTo>
                <a:cubicBezTo>
                  <a:pt x="985" y="852"/>
                  <a:pt x="985" y="852"/>
                  <a:pt x="984" y="852"/>
                </a:cubicBezTo>
                <a:close/>
                <a:moveTo>
                  <a:pt x="86" y="833"/>
                </a:moveTo>
                <a:cubicBezTo>
                  <a:pt x="85" y="833"/>
                  <a:pt x="85" y="833"/>
                  <a:pt x="84" y="832"/>
                </a:cubicBezTo>
                <a:cubicBezTo>
                  <a:pt x="81" y="827"/>
                  <a:pt x="78" y="821"/>
                  <a:pt x="74" y="816"/>
                </a:cubicBezTo>
                <a:cubicBezTo>
                  <a:pt x="74" y="815"/>
                  <a:pt x="74" y="814"/>
                  <a:pt x="75" y="813"/>
                </a:cubicBezTo>
                <a:cubicBezTo>
                  <a:pt x="76" y="813"/>
                  <a:pt x="77" y="813"/>
                  <a:pt x="77" y="814"/>
                </a:cubicBezTo>
                <a:cubicBezTo>
                  <a:pt x="81" y="820"/>
                  <a:pt x="84" y="825"/>
                  <a:pt x="87" y="830"/>
                </a:cubicBezTo>
                <a:cubicBezTo>
                  <a:pt x="88" y="831"/>
                  <a:pt x="88" y="832"/>
                  <a:pt x="87" y="833"/>
                </a:cubicBezTo>
                <a:cubicBezTo>
                  <a:pt x="87" y="833"/>
                  <a:pt x="86" y="833"/>
                  <a:pt x="86" y="833"/>
                </a:cubicBezTo>
                <a:close/>
                <a:moveTo>
                  <a:pt x="1005" y="820"/>
                </a:moveTo>
                <a:cubicBezTo>
                  <a:pt x="1005" y="820"/>
                  <a:pt x="1005" y="820"/>
                  <a:pt x="1004" y="819"/>
                </a:cubicBezTo>
                <a:cubicBezTo>
                  <a:pt x="1003" y="819"/>
                  <a:pt x="1003" y="818"/>
                  <a:pt x="1004" y="817"/>
                </a:cubicBezTo>
                <a:cubicBezTo>
                  <a:pt x="1007" y="811"/>
                  <a:pt x="1010" y="806"/>
                  <a:pt x="1013" y="800"/>
                </a:cubicBezTo>
                <a:cubicBezTo>
                  <a:pt x="1014" y="799"/>
                  <a:pt x="1015" y="799"/>
                  <a:pt x="1016" y="799"/>
                </a:cubicBezTo>
                <a:cubicBezTo>
                  <a:pt x="1016" y="800"/>
                  <a:pt x="1017" y="801"/>
                  <a:pt x="1016" y="802"/>
                </a:cubicBezTo>
                <a:cubicBezTo>
                  <a:pt x="1013" y="808"/>
                  <a:pt x="1010" y="813"/>
                  <a:pt x="1007" y="819"/>
                </a:cubicBezTo>
                <a:cubicBezTo>
                  <a:pt x="1006" y="819"/>
                  <a:pt x="1006" y="820"/>
                  <a:pt x="1005" y="820"/>
                </a:cubicBezTo>
                <a:close/>
                <a:moveTo>
                  <a:pt x="66" y="800"/>
                </a:moveTo>
                <a:cubicBezTo>
                  <a:pt x="66" y="800"/>
                  <a:pt x="65" y="800"/>
                  <a:pt x="65" y="799"/>
                </a:cubicBezTo>
                <a:cubicBezTo>
                  <a:pt x="62" y="793"/>
                  <a:pt x="59" y="788"/>
                  <a:pt x="56" y="782"/>
                </a:cubicBezTo>
                <a:cubicBezTo>
                  <a:pt x="55" y="781"/>
                  <a:pt x="56" y="780"/>
                  <a:pt x="57" y="780"/>
                </a:cubicBezTo>
                <a:cubicBezTo>
                  <a:pt x="58" y="779"/>
                  <a:pt x="59" y="779"/>
                  <a:pt x="59" y="780"/>
                </a:cubicBezTo>
                <a:cubicBezTo>
                  <a:pt x="62" y="786"/>
                  <a:pt x="65" y="792"/>
                  <a:pt x="68" y="797"/>
                </a:cubicBezTo>
                <a:cubicBezTo>
                  <a:pt x="68" y="798"/>
                  <a:pt x="68" y="799"/>
                  <a:pt x="67" y="800"/>
                </a:cubicBezTo>
                <a:cubicBezTo>
                  <a:pt x="67" y="800"/>
                  <a:pt x="67" y="800"/>
                  <a:pt x="66" y="800"/>
                </a:cubicBezTo>
                <a:close/>
                <a:moveTo>
                  <a:pt x="1024" y="786"/>
                </a:moveTo>
                <a:cubicBezTo>
                  <a:pt x="1024" y="786"/>
                  <a:pt x="1023" y="786"/>
                  <a:pt x="1023" y="786"/>
                </a:cubicBezTo>
                <a:cubicBezTo>
                  <a:pt x="1022" y="785"/>
                  <a:pt x="1022" y="784"/>
                  <a:pt x="1022" y="783"/>
                </a:cubicBezTo>
                <a:cubicBezTo>
                  <a:pt x="1025" y="777"/>
                  <a:pt x="1028" y="772"/>
                  <a:pt x="1031" y="766"/>
                </a:cubicBezTo>
                <a:cubicBezTo>
                  <a:pt x="1031" y="765"/>
                  <a:pt x="1032" y="764"/>
                  <a:pt x="1033" y="765"/>
                </a:cubicBezTo>
                <a:cubicBezTo>
                  <a:pt x="1034" y="765"/>
                  <a:pt x="1034" y="766"/>
                  <a:pt x="1034" y="767"/>
                </a:cubicBezTo>
                <a:cubicBezTo>
                  <a:pt x="1031" y="773"/>
                  <a:pt x="1028" y="779"/>
                  <a:pt x="1025" y="785"/>
                </a:cubicBezTo>
                <a:cubicBezTo>
                  <a:pt x="1025" y="785"/>
                  <a:pt x="1024" y="786"/>
                  <a:pt x="1024" y="786"/>
                </a:cubicBezTo>
                <a:close/>
                <a:moveTo>
                  <a:pt x="49" y="765"/>
                </a:moveTo>
                <a:cubicBezTo>
                  <a:pt x="49" y="765"/>
                  <a:pt x="48" y="765"/>
                  <a:pt x="48" y="764"/>
                </a:cubicBezTo>
                <a:cubicBezTo>
                  <a:pt x="45" y="759"/>
                  <a:pt x="42" y="753"/>
                  <a:pt x="40" y="747"/>
                </a:cubicBezTo>
                <a:cubicBezTo>
                  <a:pt x="40" y="746"/>
                  <a:pt x="40" y="745"/>
                  <a:pt x="41" y="744"/>
                </a:cubicBezTo>
                <a:cubicBezTo>
                  <a:pt x="42" y="744"/>
                  <a:pt x="43" y="744"/>
                  <a:pt x="43" y="745"/>
                </a:cubicBezTo>
                <a:cubicBezTo>
                  <a:pt x="46" y="751"/>
                  <a:pt x="48" y="757"/>
                  <a:pt x="51" y="763"/>
                </a:cubicBezTo>
                <a:cubicBezTo>
                  <a:pt x="51" y="764"/>
                  <a:pt x="51" y="765"/>
                  <a:pt x="50" y="765"/>
                </a:cubicBezTo>
                <a:cubicBezTo>
                  <a:pt x="50" y="765"/>
                  <a:pt x="49" y="765"/>
                  <a:pt x="49" y="765"/>
                </a:cubicBezTo>
                <a:close/>
                <a:moveTo>
                  <a:pt x="1040" y="751"/>
                </a:moveTo>
                <a:cubicBezTo>
                  <a:pt x="1040" y="751"/>
                  <a:pt x="1039" y="751"/>
                  <a:pt x="1039" y="750"/>
                </a:cubicBezTo>
                <a:cubicBezTo>
                  <a:pt x="1038" y="750"/>
                  <a:pt x="1038" y="749"/>
                  <a:pt x="1038" y="748"/>
                </a:cubicBezTo>
                <a:cubicBezTo>
                  <a:pt x="1041" y="742"/>
                  <a:pt x="1043" y="736"/>
                  <a:pt x="1045" y="730"/>
                </a:cubicBezTo>
                <a:cubicBezTo>
                  <a:pt x="1046" y="729"/>
                  <a:pt x="1047" y="729"/>
                  <a:pt x="1048" y="729"/>
                </a:cubicBezTo>
                <a:cubicBezTo>
                  <a:pt x="1049" y="729"/>
                  <a:pt x="1049" y="730"/>
                  <a:pt x="1049" y="731"/>
                </a:cubicBezTo>
                <a:cubicBezTo>
                  <a:pt x="1046" y="737"/>
                  <a:pt x="1044" y="744"/>
                  <a:pt x="1042" y="749"/>
                </a:cubicBezTo>
                <a:cubicBezTo>
                  <a:pt x="1041" y="750"/>
                  <a:pt x="1041" y="751"/>
                  <a:pt x="1040" y="751"/>
                </a:cubicBezTo>
                <a:close/>
                <a:moveTo>
                  <a:pt x="35" y="730"/>
                </a:moveTo>
                <a:cubicBezTo>
                  <a:pt x="34" y="730"/>
                  <a:pt x="33" y="729"/>
                  <a:pt x="33" y="729"/>
                </a:cubicBezTo>
                <a:cubicBezTo>
                  <a:pt x="31" y="723"/>
                  <a:pt x="29" y="717"/>
                  <a:pt x="27" y="710"/>
                </a:cubicBezTo>
                <a:cubicBezTo>
                  <a:pt x="26" y="709"/>
                  <a:pt x="27" y="708"/>
                  <a:pt x="28" y="708"/>
                </a:cubicBezTo>
                <a:cubicBezTo>
                  <a:pt x="29" y="708"/>
                  <a:pt x="30" y="708"/>
                  <a:pt x="30" y="709"/>
                </a:cubicBezTo>
                <a:cubicBezTo>
                  <a:pt x="32" y="715"/>
                  <a:pt x="34" y="721"/>
                  <a:pt x="36" y="727"/>
                </a:cubicBezTo>
                <a:cubicBezTo>
                  <a:pt x="37" y="728"/>
                  <a:pt x="36" y="729"/>
                  <a:pt x="35" y="730"/>
                </a:cubicBezTo>
                <a:cubicBezTo>
                  <a:pt x="35" y="730"/>
                  <a:pt x="35" y="730"/>
                  <a:pt x="35" y="730"/>
                </a:cubicBezTo>
                <a:close/>
                <a:moveTo>
                  <a:pt x="1053" y="714"/>
                </a:moveTo>
                <a:cubicBezTo>
                  <a:pt x="1053" y="714"/>
                  <a:pt x="1053" y="714"/>
                  <a:pt x="1053" y="714"/>
                </a:cubicBezTo>
                <a:cubicBezTo>
                  <a:pt x="1052" y="714"/>
                  <a:pt x="1051" y="713"/>
                  <a:pt x="1052" y="712"/>
                </a:cubicBezTo>
                <a:cubicBezTo>
                  <a:pt x="1054" y="706"/>
                  <a:pt x="1056" y="700"/>
                  <a:pt x="1058" y="694"/>
                </a:cubicBezTo>
                <a:cubicBezTo>
                  <a:pt x="1058" y="693"/>
                  <a:pt x="1059" y="692"/>
                  <a:pt x="1060" y="692"/>
                </a:cubicBezTo>
                <a:cubicBezTo>
                  <a:pt x="1061" y="693"/>
                  <a:pt x="1061" y="694"/>
                  <a:pt x="1061" y="695"/>
                </a:cubicBezTo>
                <a:cubicBezTo>
                  <a:pt x="1059" y="701"/>
                  <a:pt x="1057" y="707"/>
                  <a:pt x="1055" y="713"/>
                </a:cubicBezTo>
                <a:cubicBezTo>
                  <a:pt x="1055" y="714"/>
                  <a:pt x="1054" y="714"/>
                  <a:pt x="1053" y="714"/>
                </a:cubicBezTo>
                <a:close/>
                <a:moveTo>
                  <a:pt x="23" y="693"/>
                </a:moveTo>
                <a:cubicBezTo>
                  <a:pt x="22" y="693"/>
                  <a:pt x="21" y="693"/>
                  <a:pt x="21" y="692"/>
                </a:cubicBezTo>
                <a:cubicBezTo>
                  <a:pt x="19" y="686"/>
                  <a:pt x="17" y="679"/>
                  <a:pt x="16" y="673"/>
                </a:cubicBezTo>
                <a:cubicBezTo>
                  <a:pt x="16" y="672"/>
                  <a:pt x="16" y="671"/>
                  <a:pt x="17" y="671"/>
                </a:cubicBezTo>
                <a:cubicBezTo>
                  <a:pt x="18" y="671"/>
                  <a:pt x="19" y="671"/>
                  <a:pt x="19" y="672"/>
                </a:cubicBezTo>
                <a:cubicBezTo>
                  <a:pt x="21" y="679"/>
                  <a:pt x="23" y="685"/>
                  <a:pt x="24" y="691"/>
                </a:cubicBezTo>
                <a:cubicBezTo>
                  <a:pt x="25" y="692"/>
                  <a:pt x="24" y="693"/>
                  <a:pt x="23" y="693"/>
                </a:cubicBezTo>
                <a:cubicBezTo>
                  <a:pt x="23" y="693"/>
                  <a:pt x="23" y="693"/>
                  <a:pt x="23" y="693"/>
                </a:cubicBezTo>
                <a:close/>
                <a:moveTo>
                  <a:pt x="1064" y="677"/>
                </a:moveTo>
                <a:cubicBezTo>
                  <a:pt x="1064" y="677"/>
                  <a:pt x="1064" y="677"/>
                  <a:pt x="1064" y="677"/>
                </a:cubicBezTo>
                <a:cubicBezTo>
                  <a:pt x="1063" y="677"/>
                  <a:pt x="1062" y="676"/>
                  <a:pt x="1063" y="675"/>
                </a:cubicBezTo>
                <a:cubicBezTo>
                  <a:pt x="1064" y="669"/>
                  <a:pt x="1066" y="663"/>
                  <a:pt x="1067" y="656"/>
                </a:cubicBezTo>
                <a:cubicBezTo>
                  <a:pt x="1067" y="655"/>
                  <a:pt x="1068" y="655"/>
                  <a:pt x="1069" y="655"/>
                </a:cubicBezTo>
                <a:cubicBezTo>
                  <a:pt x="1070" y="655"/>
                  <a:pt x="1071" y="656"/>
                  <a:pt x="1070" y="657"/>
                </a:cubicBezTo>
                <a:cubicBezTo>
                  <a:pt x="1069" y="663"/>
                  <a:pt x="1068" y="670"/>
                  <a:pt x="1066" y="676"/>
                </a:cubicBezTo>
                <a:cubicBezTo>
                  <a:pt x="1066" y="677"/>
                  <a:pt x="1065" y="677"/>
                  <a:pt x="1064" y="677"/>
                </a:cubicBezTo>
                <a:close/>
                <a:moveTo>
                  <a:pt x="13" y="656"/>
                </a:moveTo>
                <a:cubicBezTo>
                  <a:pt x="12" y="656"/>
                  <a:pt x="12" y="655"/>
                  <a:pt x="12" y="654"/>
                </a:cubicBezTo>
                <a:cubicBezTo>
                  <a:pt x="10" y="648"/>
                  <a:pt x="9" y="642"/>
                  <a:pt x="8" y="635"/>
                </a:cubicBezTo>
                <a:cubicBezTo>
                  <a:pt x="8" y="634"/>
                  <a:pt x="8" y="633"/>
                  <a:pt x="9" y="633"/>
                </a:cubicBezTo>
                <a:cubicBezTo>
                  <a:pt x="10" y="633"/>
                  <a:pt x="11" y="634"/>
                  <a:pt x="11" y="635"/>
                </a:cubicBezTo>
                <a:cubicBezTo>
                  <a:pt x="12" y="641"/>
                  <a:pt x="14" y="647"/>
                  <a:pt x="15" y="654"/>
                </a:cubicBezTo>
                <a:cubicBezTo>
                  <a:pt x="15" y="655"/>
                  <a:pt x="15" y="655"/>
                  <a:pt x="14" y="656"/>
                </a:cubicBezTo>
                <a:cubicBezTo>
                  <a:pt x="14" y="656"/>
                  <a:pt x="13" y="656"/>
                  <a:pt x="13" y="656"/>
                </a:cubicBezTo>
                <a:close/>
                <a:moveTo>
                  <a:pt x="1073" y="640"/>
                </a:moveTo>
                <a:cubicBezTo>
                  <a:pt x="1072" y="640"/>
                  <a:pt x="1072" y="640"/>
                  <a:pt x="1072" y="640"/>
                </a:cubicBezTo>
                <a:cubicBezTo>
                  <a:pt x="1071" y="639"/>
                  <a:pt x="1071" y="638"/>
                  <a:pt x="1071" y="637"/>
                </a:cubicBezTo>
                <a:cubicBezTo>
                  <a:pt x="1072" y="631"/>
                  <a:pt x="1073" y="625"/>
                  <a:pt x="1074" y="618"/>
                </a:cubicBezTo>
                <a:cubicBezTo>
                  <a:pt x="1074" y="617"/>
                  <a:pt x="1075" y="617"/>
                  <a:pt x="1076" y="617"/>
                </a:cubicBezTo>
                <a:cubicBezTo>
                  <a:pt x="1077" y="617"/>
                  <a:pt x="1077" y="618"/>
                  <a:pt x="1077" y="619"/>
                </a:cubicBezTo>
                <a:cubicBezTo>
                  <a:pt x="1076" y="625"/>
                  <a:pt x="1075" y="632"/>
                  <a:pt x="1074" y="638"/>
                </a:cubicBezTo>
                <a:cubicBezTo>
                  <a:pt x="1074" y="639"/>
                  <a:pt x="1073" y="640"/>
                  <a:pt x="1073" y="640"/>
                </a:cubicBezTo>
                <a:close/>
                <a:moveTo>
                  <a:pt x="7" y="618"/>
                </a:moveTo>
                <a:cubicBezTo>
                  <a:pt x="6" y="618"/>
                  <a:pt x="5" y="617"/>
                  <a:pt x="5" y="616"/>
                </a:cubicBezTo>
                <a:cubicBezTo>
                  <a:pt x="4" y="610"/>
                  <a:pt x="3" y="603"/>
                  <a:pt x="3" y="597"/>
                </a:cubicBezTo>
                <a:cubicBezTo>
                  <a:pt x="3" y="596"/>
                  <a:pt x="3" y="595"/>
                  <a:pt x="4" y="595"/>
                </a:cubicBezTo>
                <a:cubicBezTo>
                  <a:pt x="5" y="595"/>
                  <a:pt x="6" y="596"/>
                  <a:pt x="6" y="597"/>
                </a:cubicBezTo>
                <a:cubicBezTo>
                  <a:pt x="7" y="603"/>
                  <a:pt x="8" y="609"/>
                  <a:pt x="8" y="616"/>
                </a:cubicBezTo>
                <a:cubicBezTo>
                  <a:pt x="9" y="617"/>
                  <a:pt x="8" y="618"/>
                  <a:pt x="7" y="618"/>
                </a:cubicBezTo>
                <a:cubicBezTo>
                  <a:pt x="7" y="618"/>
                  <a:pt x="7" y="618"/>
                  <a:pt x="7" y="618"/>
                </a:cubicBezTo>
                <a:close/>
                <a:moveTo>
                  <a:pt x="1078" y="601"/>
                </a:moveTo>
                <a:cubicBezTo>
                  <a:pt x="1078" y="601"/>
                  <a:pt x="1078" y="601"/>
                  <a:pt x="1078" y="601"/>
                </a:cubicBezTo>
                <a:cubicBezTo>
                  <a:pt x="1077" y="601"/>
                  <a:pt x="1076" y="600"/>
                  <a:pt x="1076" y="599"/>
                </a:cubicBezTo>
                <a:cubicBezTo>
                  <a:pt x="1077" y="593"/>
                  <a:pt x="1077" y="587"/>
                  <a:pt x="1078" y="580"/>
                </a:cubicBezTo>
                <a:cubicBezTo>
                  <a:pt x="1078" y="579"/>
                  <a:pt x="1079" y="578"/>
                  <a:pt x="1080" y="579"/>
                </a:cubicBezTo>
                <a:cubicBezTo>
                  <a:pt x="1081" y="579"/>
                  <a:pt x="1082" y="579"/>
                  <a:pt x="1081" y="580"/>
                </a:cubicBezTo>
                <a:cubicBezTo>
                  <a:pt x="1081" y="587"/>
                  <a:pt x="1080" y="593"/>
                  <a:pt x="1080" y="600"/>
                </a:cubicBezTo>
                <a:cubicBezTo>
                  <a:pt x="1080" y="601"/>
                  <a:pt x="1079" y="601"/>
                  <a:pt x="1078" y="601"/>
                </a:cubicBezTo>
                <a:close/>
                <a:moveTo>
                  <a:pt x="3" y="579"/>
                </a:moveTo>
                <a:cubicBezTo>
                  <a:pt x="2" y="579"/>
                  <a:pt x="1" y="579"/>
                  <a:pt x="1" y="578"/>
                </a:cubicBezTo>
                <a:cubicBezTo>
                  <a:pt x="1" y="571"/>
                  <a:pt x="0" y="565"/>
                  <a:pt x="0" y="558"/>
                </a:cubicBezTo>
                <a:cubicBezTo>
                  <a:pt x="0" y="557"/>
                  <a:pt x="1" y="556"/>
                  <a:pt x="2" y="556"/>
                </a:cubicBezTo>
                <a:cubicBezTo>
                  <a:pt x="3" y="556"/>
                  <a:pt x="4" y="557"/>
                  <a:pt x="4" y="558"/>
                </a:cubicBezTo>
                <a:cubicBezTo>
                  <a:pt x="4" y="565"/>
                  <a:pt x="4" y="571"/>
                  <a:pt x="5" y="577"/>
                </a:cubicBezTo>
                <a:cubicBezTo>
                  <a:pt x="5" y="578"/>
                  <a:pt x="4" y="579"/>
                  <a:pt x="3" y="579"/>
                </a:cubicBezTo>
                <a:cubicBezTo>
                  <a:pt x="3" y="579"/>
                  <a:pt x="3" y="579"/>
                  <a:pt x="3" y="579"/>
                </a:cubicBezTo>
                <a:close/>
                <a:moveTo>
                  <a:pt x="1081" y="563"/>
                </a:moveTo>
                <a:cubicBezTo>
                  <a:pt x="1081" y="563"/>
                  <a:pt x="1081" y="563"/>
                  <a:pt x="1081" y="563"/>
                </a:cubicBezTo>
                <a:cubicBezTo>
                  <a:pt x="1080" y="563"/>
                  <a:pt x="1079" y="562"/>
                  <a:pt x="1079" y="561"/>
                </a:cubicBezTo>
                <a:cubicBezTo>
                  <a:pt x="1079" y="555"/>
                  <a:pt x="1079" y="548"/>
                  <a:pt x="1079" y="542"/>
                </a:cubicBezTo>
                <a:cubicBezTo>
                  <a:pt x="1079" y="541"/>
                  <a:pt x="1080" y="540"/>
                  <a:pt x="1081" y="540"/>
                </a:cubicBezTo>
                <a:cubicBezTo>
                  <a:pt x="1082" y="540"/>
                  <a:pt x="1083" y="541"/>
                  <a:pt x="1083" y="542"/>
                </a:cubicBezTo>
                <a:cubicBezTo>
                  <a:pt x="1083" y="548"/>
                  <a:pt x="1083" y="555"/>
                  <a:pt x="1082" y="561"/>
                </a:cubicBezTo>
                <a:cubicBezTo>
                  <a:pt x="1082" y="562"/>
                  <a:pt x="1082" y="563"/>
                  <a:pt x="1081" y="563"/>
                </a:cubicBezTo>
                <a:close/>
                <a:moveTo>
                  <a:pt x="2" y="541"/>
                </a:moveTo>
                <a:cubicBezTo>
                  <a:pt x="2" y="541"/>
                  <a:pt x="2" y="541"/>
                  <a:pt x="2" y="541"/>
                </a:cubicBezTo>
                <a:cubicBezTo>
                  <a:pt x="1" y="541"/>
                  <a:pt x="0" y="540"/>
                  <a:pt x="0" y="539"/>
                </a:cubicBezTo>
                <a:cubicBezTo>
                  <a:pt x="0" y="532"/>
                  <a:pt x="0" y="526"/>
                  <a:pt x="0" y="520"/>
                </a:cubicBezTo>
                <a:cubicBezTo>
                  <a:pt x="0" y="519"/>
                  <a:pt x="1" y="518"/>
                  <a:pt x="2" y="518"/>
                </a:cubicBezTo>
                <a:cubicBezTo>
                  <a:pt x="3" y="518"/>
                  <a:pt x="4" y="519"/>
                  <a:pt x="4" y="520"/>
                </a:cubicBezTo>
                <a:cubicBezTo>
                  <a:pt x="4" y="526"/>
                  <a:pt x="3" y="533"/>
                  <a:pt x="3" y="539"/>
                </a:cubicBezTo>
                <a:cubicBezTo>
                  <a:pt x="3" y="540"/>
                  <a:pt x="3" y="541"/>
                  <a:pt x="2" y="541"/>
                </a:cubicBezTo>
                <a:close/>
                <a:moveTo>
                  <a:pt x="1081" y="530"/>
                </a:moveTo>
                <a:cubicBezTo>
                  <a:pt x="1080" y="530"/>
                  <a:pt x="1079" y="529"/>
                  <a:pt x="1079" y="528"/>
                </a:cubicBezTo>
                <a:cubicBezTo>
                  <a:pt x="1079" y="522"/>
                  <a:pt x="1079" y="515"/>
                  <a:pt x="1078" y="509"/>
                </a:cubicBezTo>
                <a:cubicBezTo>
                  <a:pt x="1078" y="508"/>
                  <a:pt x="1079" y="507"/>
                  <a:pt x="1080" y="507"/>
                </a:cubicBezTo>
                <a:cubicBezTo>
                  <a:pt x="1081" y="507"/>
                  <a:pt x="1082" y="508"/>
                  <a:pt x="1082" y="509"/>
                </a:cubicBezTo>
                <a:cubicBezTo>
                  <a:pt x="1082" y="515"/>
                  <a:pt x="1082" y="522"/>
                  <a:pt x="1083" y="528"/>
                </a:cubicBezTo>
                <a:cubicBezTo>
                  <a:pt x="1083" y="529"/>
                  <a:pt x="1082" y="530"/>
                  <a:pt x="1081" y="530"/>
                </a:cubicBezTo>
                <a:cubicBezTo>
                  <a:pt x="1081" y="530"/>
                  <a:pt x="1081" y="530"/>
                  <a:pt x="1081" y="530"/>
                </a:cubicBezTo>
                <a:close/>
                <a:moveTo>
                  <a:pt x="3" y="502"/>
                </a:moveTo>
                <a:cubicBezTo>
                  <a:pt x="3" y="502"/>
                  <a:pt x="3" y="502"/>
                  <a:pt x="3" y="502"/>
                </a:cubicBezTo>
                <a:cubicBezTo>
                  <a:pt x="2" y="502"/>
                  <a:pt x="1" y="501"/>
                  <a:pt x="1" y="500"/>
                </a:cubicBezTo>
                <a:cubicBezTo>
                  <a:pt x="2" y="494"/>
                  <a:pt x="3" y="487"/>
                  <a:pt x="3" y="481"/>
                </a:cubicBezTo>
                <a:cubicBezTo>
                  <a:pt x="3" y="480"/>
                  <a:pt x="4" y="479"/>
                  <a:pt x="5" y="479"/>
                </a:cubicBezTo>
                <a:cubicBezTo>
                  <a:pt x="6" y="479"/>
                  <a:pt x="7" y="480"/>
                  <a:pt x="7" y="481"/>
                </a:cubicBezTo>
                <a:cubicBezTo>
                  <a:pt x="6" y="488"/>
                  <a:pt x="5" y="494"/>
                  <a:pt x="5" y="501"/>
                </a:cubicBezTo>
                <a:cubicBezTo>
                  <a:pt x="5" y="501"/>
                  <a:pt x="4" y="502"/>
                  <a:pt x="3" y="502"/>
                </a:cubicBezTo>
                <a:close/>
                <a:moveTo>
                  <a:pt x="1079" y="491"/>
                </a:moveTo>
                <a:cubicBezTo>
                  <a:pt x="1078" y="491"/>
                  <a:pt x="1077" y="491"/>
                  <a:pt x="1077" y="490"/>
                </a:cubicBezTo>
                <a:cubicBezTo>
                  <a:pt x="1076" y="483"/>
                  <a:pt x="1075" y="477"/>
                  <a:pt x="1075" y="471"/>
                </a:cubicBezTo>
                <a:cubicBezTo>
                  <a:pt x="1074" y="470"/>
                  <a:pt x="1075" y="469"/>
                  <a:pt x="1076" y="469"/>
                </a:cubicBezTo>
                <a:cubicBezTo>
                  <a:pt x="1077" y="469"/>
                  <a:pt x="1078" y="469"/>
                  <a:pt x="1078" y="470"/>
                </a:cubicBezTo>
                <a:cubicBezTo>
                  <a:pt x="1079" y="477"/>
                  <a:pt x="1080" y="483"/>
                  <a:pt x="1080" y="489"/>
                </a:cubicBezTo>
                <a:cubicBezTo>
                  <a:pt x="1080" y="490"/>
                  <a:pt x="1080" y="491"/>
                  <a:pt x="1079" y="491"/>
                </a:cubicBezTo>
                <a:cubicBezTo>
                  <a:pt x="1079" y="491"/>
                  <a:pt x="1079" y="491"/>
                  <a:pt x="1079" y="491"/>
                </a:cubicBezTo>
                <a:close/>
                <a:moveTo>
                  <a:pt x="7" y="464"/>
                </a:moveTo>
                <a:cubicBezTo>
                  <a:pt x="7" y="464"/>
                  <a:pt x="7" y="464"/>
                  <a:pt x="7" y="464"/>
                </a:cubicBezTo>
                <a:cubicBezTo>
                  <a:pt x="6" y="464"/>
                  <a:pt x="6" y="463"/>
                  <a:pt x="6" y="462"/>
                </a:cubicBezTo>
                <a:cubicBezTo>
                  <a:pt x="7" y="455"/>
                  <a:pt x="8" y="449"/>
                  <a:pt x="9" y="443"/>
                </a:cubicBezTo>
                <a:cubicBezTo>
                  <a:pt x="9" y="442"/>
                  <a:pt x="10" y="441"/>
                  <a:pt x="11" y="441"/>
                </a:cubicBezTo>
                <a:cubicBezTo>
                  <a:pt x="12" y="441"/>
                  <a:pt x="13" y="442"/>
                  <a:pt x="12" y="443"/>
                </a:cubicBezTo>
                <a:cubicBezTo>
                  <a:pt x="11" y="450"/>
                  <a:pt x="10" y="456"/>
                  <a:pt x="9" y="462"/>
                </a:cubicBezTo>
                <a:cubicBezTo>
                  <a:pt x="9" y="463"/>
                  <a:pt x="8" y="464"/>
                  <a:pt x="7" y="464"/>
                </a:cubicBezTo>
                <a:close/>
                <a:moveTo>
                  <a:pt x="1073" y="453"/>
                </a:moveTo>
                <a:cubicBezTo>
                  <a:pt x="1073" y="453"/>
                  <a:pt x="1072" y="453"/>
                  <a:pt x="1072" y="452"/>
                </a:cubicBezTo>
                <a:cubicBezTo>
                  <a:pt x="1071" y="445"/>
                  <a:pt x="1069" y="439"/>
                  <a:pt x="1068" y="433"/>
                </a:cubicBezTo>
                <a:cubicBezTo>
                  <a:pt x="1068" y="432"/>
                  <a:pt x="1069" y="431"/>
                  <a:pt x="1070" y="431"/>
                </a:cubicBezTo>
                <a:cubicBezTo>
                  <a:pt x="1071" y="430"/>
                  <a:pt x="1071" y="431"/>
                  <a:pt x="1072" y="432"/>
                </a:cubicBezTo>
                <a:cubicBezTo>
                  <a:pt x="1073" y="438"/>
                  <a:pt x="1074" y="445"/>
                  <a:pt x="1075" y="451"/>
                </a:cubicBezTo>
                <a:cubicBezTo>
                  <a:pt x="1075" y="452"/>
                  <a:pt x="1075" y="453"/>
                  <a:pt x="1074" y="453"/>
                </a:cubicBezTo>
                <a:cubicBezTo>
                  <a:pt x="1074" y="453"/>
                  <a:pt x="1074" y="453"/>
                  <a:pt x="1073" y="453"/>
                </a:cubicBezTo>
                <a:close/>
                <a:moveTo>
                  <a:pt x="15" y="426"/>
                </a:moveTo>
                <a:cubicBezTo>
                  <a:pt x="14" y="426"/>
                  <a:pt x="14" y="426"/>
                  <a:pt x="14" y="426"/>
                </a:cubicBezTo>
                <a:cubicBezTo>
                  <a:pt x="13" y="426"/>
                  <a:pt x="13" y="425"/>
                  <a:pt x="13" y="424"/>
                </a:cubicBezTo>
                <a:cubicBezTo>
                  <a:pt x="14" y="417"/>
                  <a:pt x="16" y="411"/>
                  <a:pt x="17" y="405"/>
                </a:cubicBezTo>
                <a:cubicBezTo>
                  <a:pt x="18" y="404"/>
                  <a:pt x="19" y="403"/>
                  <a:pt x="19" y="404"/>
                </a:cubicBezTo>
                <a:cubicBezTo>
                  <a:pt x="20" y="404"/>
                  <a:pt x="21" y="405"/>
                  <a:pt x="21" y="406"/>
                </a:cubicBezTo>
                <a:cubicBezTo>
                  <a:pt x="19" y="412"/>
                  <a:pt x="18" y="418"/>
                  <a:pt x="16" y="424"/>
                </a:cubicBezTo>
                <a:cubicBezTo>
                  <a:pt x="16" y="425"/>
                  <a:pt x="15" y="426"/>
                  <a:pt x="15" y="426"/>
                </a:cubicBezTo>
                <a:close/>
                <a:moveTo>
                  <a:pt x="1066" y="415"/>
                </a:moveTo>
                <a:cubicBezTo>
                  <a:pt x="1065" y="415"/>
                  <a:pt x="1064" y="415"/>
                  <a:pt x="1064" y="414"/>
                </a:cubicBezTo>
                <a:cubicBezTo>
                  <a:pt x="1062" y="408"/>
                  <a:pt x="1061" y="402"/>
                  <a:pt x="1059" y="395"/>
                </a:cubicBezTo>
                <a:cubicBezTo>
                  <a:pt x="1059" y="394"/>
                  <a:pt x="1059" y="393"/>
                  <a:pt x="1060" y="393"/>
                </a:cubicBezTo>
                <a:cubicBezTo>
                  <a:pt x="1061" y="393"/>
                  <a:pt x="1062" y="393"/>
                  <a:pt x="1063" y="394"/>
                </a:cubicBezTo>
                <a:cubicBezTo>
                  <a:pt x="1064" y="401"/>
                  <a:pt x="1066" y="407"/>
                  <a:pt x="1067" y="413"/>
                </a:cubicBezTo>
                <a:cubicBezTo>
                  <a:pt x="1068" y="414"/>
                  <a:pt x="1067" y="415"/>
                  <a:pt x="1066" y="415"/>
                </a:cubicBezTo>
                <a:cubicBezTo>
                  <a:pt x="1066" y="415"/>
                  <a:pt x="1066" y="415"/>
                  <a:pt x="1066" y="415"/>
                </a:cubicBezTo>
                <a:close/>
                <a:moveTo>
                  <a:pt x="24" y="389"/>
                </a:moveTo>
                <a:cubicBezTo>
                  <a:pt x="24" y="389"/>
                  <a:pt x="24" y="388"/>
                  <a:pt x="24" y="388"/>
                </a:cubicBezTo>
                <a:cubicBezTo>
                  <a:pt x="23" y="388"/>
                  <a:pt x="22" y="387"/>
                  <a:pt x="23" y="386"/>
                </a:cubicBezTo>
                <a:cubicBezTo>
                  <a:pt x="24" y="380"/>
                  <a:pt x="26" y="374"/>
                  <a:pt x="28" y="368"/>
                </a:cubicBezTo>
                <a:cubicBezTo>
                  <a:pt x="29" y="367"/>
                  <a:pt x="30" y="366"/>
                  <a:pt x="31" y="367"/>
                </a:cubicBezTo>
                <a:cubicBezTo>
                  <a:pt x="32" y="367"/>
                  <a:pt x="32" y="368"/>
                  <a:pt x="32" y="369"/>
                </a:cubicBezTo>
                <a:cubicBezTo>
                  <a:pt x="30" y="375"/>
                  <a:pt x="28" y="381"/>
                  <a:pt x="26" y="387"/>
                </a:cubicBezTo>
                <a:cubicBezTo>
                  <a:pt x="26" y="388"/>
                  <a:pt x="25" y="389"/>
                  <a:pt x="24" y="389"/>
                </a:cubicBezTo>
                <a:close/>
                <a:moveTo>
                  <a:pt x="1055" y="378"/>
                </a:moveTo>
                <a:cubicBezTo>
                  <a:pt x="1054" y="378"/>
                  <a:pt x="1054" y="378"/>
                  <a:pt x="1054" y="377"/>
                </a:cubicBezTo>
                <a:cubicBezTo>
                  <a:pt x="1052" y="371"/>
                  <a:pt x="1049" y="365"/>
                  <a:pt x="1047" y="359"/>
                </a:cubicBezTo>
                <a:cubicBezTo>
                  <a:pt x="1047" y="358"/>
                  <a:pt x="1047" y="357"/>
                  <a:pt x="1048" y="356"/>
                </a:cubicBezTo>
                <a:cubicBezTo>
                  <a:pt x="1049" y="356"/>
                  <a:pt x="1050" y="357"/>
                  <a:pt x="1051" y="358"/>
                </a:cubicBezTo>
                <a:cubicBezTo>
                  <a:pt x="1053" y="364"/>
                  <a:pt x="1055" y="370"/>
                  <a:pt x="1057" y="376"/>
                </a:cubicBezTo>
                <a:cubicBezTo>
                  <a:pt x="1057" y="377"/>
                  <a:pt x="1057" y="378"/>
                  <a:pt x="1056" y="378"/>
                </a:cubicBezTo>
                <a:cubicBezTo>
                  <a:pt x="1056" y="378"/>
                  <a:pt x="1055" y="378"/>
                  <a:pt x="1055" y="378"/>
                </a:cubicBezTo>
                <a:close/>
                <a:moveTo>
                  <a:pt x="37" y="352"/>
                </a:moveTo>
                <a:cubicBezTo>
                  <a:pt x="36" y="352"/>
                  <a:pt x="36" y="352"/>
                  <a:pt x="36" y="352"/>
                </a:cubicBezTo>
                <a:cubicBezTo>
                  <a:pt x="35" y="351"/>
                  <a:pt x="35" y="350"/>
                  <a:pt x="35" y="349"/>
                </a:cubicBezTo>
                <a:cubicBezTo>
                  <a:pt x="37" y="343"/>
                  <a:pt x="40" y="337"/>
                  <a:pt x="42" y="331"/>
                </a:cubicBezTo>
                <a:cubicBezTo>
                  <a:pt x="43" y="331"/>
                  <a:pt x="44" y="330"/>
                  <a:pt x="45" y="331"/>
                </a:cubicBezTo>
                <a:cubicBezTo>
                  <a:pt x="45" y="331"/>
                  <a:pt x="46" y="332"/>
                  <a:pt x="45" y="333"/>
                </a:cubicBezTo>
                <a:cubicBezTo>
                  <a:pt x="43" y="339"/>
                  <a:pt x="41" y="345"/>
                  <a:pt x="38" y="351"/>
                </a:cubicBezTo>
                <a:cubicBezTo>
                  <a:pt x="38" y="351"/>
                  <a:pt x="37" y="352"/>
                  <a:pt x="37" y="352"/>
                </a:cubicBezTo>
                <a:close/>
                <a:moveTo>
                  <a:pt x="1042" y="342"/>
                </a:moveTo>
                <a:cubicBezTo>
                  <a:pt x="1041" y="342"/>
                  <a:pt x="1041" y="341"/>
                  <a:pt x="1040" y="341"/>
                </a:cubicBezTo>
                <a:cubicBezTo>
                  <a:pt x="1038" y="335"/>
                  <a:pt x="1036" y="329"/>
                  <a:pt x="1033" y="323"/>
                </a:cubicBezTo>
                <a:cubicBezTo>
                  <a:pt x="1033" y="322"/>
                  <a:pt x="1033" y="321"/>
                  <a:pt x="1034" y="321"/>
                </a:cubicBezTo>
                <a:cubicBezTo>
                  <a:pt x="1035" y="320"/>
                  <a:pt x="1036" y="321"/>
                  <a:pt x="1036" y="322"/>
                </a:cubicBezTo>
                <a:cubicBezTo>
                  <a:pt x="1039" y="328"/>
                  <a:pt x="1041" y="334"/>
                  <a:pt x="1044" y="339"/>
                </a:cubicBezTo>
                <a:cubicBezTo>
                  <a:pt x="1044" y="340"/>
                  <a:pt x="1044" y="341"/>
                  <a:pt x="1043" y="342"/>
                </a:cubicBezTo>
                <a:cubicBezTo>
                  <a:pt x="1043" y="342"/>
                  <a:pt x="1042" y="342"/>
                  <a:pt x="1042" y="342"/>
                </a:cubicBezTo>
                <a:close/>
                <a:moveTo>
                  <a:pt x="52" y="316"/>
                </a:moveTo>
                <a:cubicBezTo>
                  <a:pt x="51" y="316"/>
                  <a:pt x="51" y="316"/>
                  <a:pt x="51" y="316"/>
                </a:cubicBezTo>
                <a:cubicBezTo>
                  <a:pt x="50" y="316"/>
                  <a:pt x="50" y="315"/>
                  <a:pt x="50" y="314"/>
                </a:cubicBezTo>
                <a:cubicBezTo>
                  <a:pt x="53" y="308"/>
                  <a:pt x="56" y="302"/>
                  <a:pt x="59" y="296"/>
                </a:cubicBezTo>
                <a:cubicBezTo>
                  <a:pt x="59" y="295"/>
                  <a:pt x="60" y="295"/>
                  <a:pt x="61" y="296"/>
                </a:cubicBezTo>
                <a:cubicBezTo>
                  <a:pt x="62" y="296"/>
                  <a:pt x="62" y="297"/>
                  <a:pt x="62" y="298"/>
                </a:cubicBezTo>
                <a:cubicBezTo>
                  <a:pt x="59" y="304"/>
                  <a:pt x="56" y="309"/>
                  <a:pt x="53" y="315"/>
                </a:cubicBezTo>
                <a:cubicBezTo>
                  <a:pt x="53" y="316"/>
                  <a:pt x="52" y="316"/>
                  <a:pt x="52" y="316"/>
                </a:cubicBezTo>
                <a:close/>
                <a:moveTo>
                  <a:pt x="1026" y="307"/>
                </a:moveTo>
                <a:cubicBezTo>
                  <a:pt x="1026" y="307"/>
                  <a:pt x="1025" y="306"/>
                  <a:pt x="1025" y="306"/>
                </a:cubicBezTo>
                <a:cubicBezTo>
                  <a:pt x="1022" y="300"/>
                  <a:pt x="1019" y="294"/>
                  <a:pt x="1016" y="289"/>
                </a:cubicBezTo>
                <a:cubicBezTo>
                  <a:pt x="1016" y="288"/>
                  <a:pt x="1016" y="287"/>
                  <a:pt x="1017" y="286"/>
                </a:cubicBezTo>
                <a:cubicBezTo>
                  <a:pt x="1018" y="286"/>
                  <a:pt x="1019" y="286"/>
                  <a:pt x="1019" y="287"/>
                </a:cubicBezTo>
                <a:cubicBezTo>
                  <a:pt x="1022" y="293"/>
                  <a:pt x="1025" y="298"/>
                  <a:pt x="1028" y="304"/>
                </a:cubicBezTo>
                <a:cubicBezTo>
                  <a:pt x="1028" y="305"/>
                  <a:pt x="1028" y="306"/>
                  <a:pt x="1027" y="307"/>
                </a:cubicBezTo>
                <a:cubicBezTo>
                  <a:pt x="1027" y="307"/>
                  <a:pt x="1027" y="307"/>
                  <a:pt x="1026" y="307"/>
                </a:cubicBezTo>
                <a:close/>
                <a:moveTo>
                  <a:pt x="69" y="282"/>
                </a:moveTo>
                <a:cubicBezTo>
                  <a:pt x="69" y="282"/>
                  <a:pt x="69" y="282"/>
                  <a:pt x="68" y="282"/>
                </a:cubicBezTo>
                <a:cubicBezTo>
                  <a:pt x="68" y="281"/>
                  <a:pt x="67" y="280"/>
                  <a:pt x="68" y="279"/>
                </a:cubicBezTo>
                <a:cubicBezTo>
                  <a:pt x="71" y="274"/>
                  <a:pt x="74" y="268"/>
                  <a:pt x="77" y="262"/>
                </a:cubicBezTo>
                <a:cubicBezTo>
                  <a:pt x="78" y="262"/>
                  <a:pt x="79" y="261"/>
                  <a:pt x="80" y="262"/>
                </a:cubicBezTo>
                <a:cubicBezTo>
                  <a:pt x="81" y="262"/>
                  <a:pt x="81" y="263"/>
                  <a:pt x="80" y="264"/>
                </a:cubicBezTo>
                <a:cubicBezTo>
                  <a:pt x="77" y="270"/>
                  <a:pt x="74" y="275"/>
                  <a:pt x="71" y="281"/>
                </a:cubicBezTo>
                <a:cubicBezTo>
                  <a:pt x="70" y="281"/>
                  <a:pt x="70" y="282"/>
                  <a:pt x="69" y="282"/>
                </a:cubicBezTo>
                <a:close/>
                <a:moveTo>
                  <a:pt x="1008" y="273"/>
                </a:moveTo>
                <a:cubicBezTo>
                  <a:pt x="1008" y="273"/>
                  <a:pt x="1007" y="272"/>
                  <a:pt x="1007" y="272"/>
                </a:cubicBezTo>
                <a:cubicBezTo>
                  <a:pt x="1004" y="266"/>
                  <a:pt x="1000" y="261"/>
                  <a:pt x="997" y="255"/>
                </a:cubicBezTo>
                <a:cubicBezTo>
                  <a:pt x="996" y="255"/>
                  <a:pt x="997" y="254"/>
                  <a:pt x="997" y="253"/>
                </a:cubicBezTo>
                <a:cubicBezTo>
                  <a:pt x="998" y="252"/>
                  <a:pt x="999" y="253"/>
                  <a:pt x="1000" y="254"/>
                </a:cubicBezTo>
                <a:cubicBezTo>
                  <a:pt x="1003" y="259"/>
                  <a:pt x="1007" y="265"/>
                  <a:pt x="1010" y="270"/>
                </a:cubicBezTo>
                <a:cubicBezTo>
                  <a:pt x="1010" y="271"/>
                  <a:pt x="1010" y="272"/>
                  <a:pt x="1009" y="273"/>
                </a:cubicBezTo>
                <a:cubicBezTo>
                  <a:pt x="1009" y="273"/>
                  <a:pt x="1009" y="273"/>
                  <a:pt x="1008" y="273"/>
                </a:cubicBezTo>
                <a:close/>
                <a:moveTo>
                  <a:pt x="89" y="249"/>
                </a:moveTo>
                <a:cubicBezTo>
                  <a:pt x="89" y="249"/>
                  <a:pt x="89" y="249"/>
                  <a:pt x="88" y="248"/>
                </a:cubicBezTo>
                <a:cubicBezTo>
                  <a:pt x="87" y="248"/>
                  <a:pt x="87" y="247"/>
                  <a:pt x="88" y="246"/>
                </a:cubicBezTo>
                <a:cubicBezTo>
                  <a:pt x="91" y="241"/>
                  <a:pt x="95" y="235"/>
                  <a:pt x="99" y="230"/>
                </a:cubicBezTo>
                <a:cubicBezTo>
                  <a:pt x="99" y="229"/>
                  <a:pt x="100" y="229"/>
                  <a:pt x="101" y="230"/>
                </a:cubicBezTo>
                <a:cubicBezTo>
                  <a:pt x="102" y="230"/>
                  <a:pt x="102" y="231"/>
                  <a:pt x="102" y="232"/>
                </a:cubicBezTo>
                <a:cubicBezTo>
                  <a:pt x="98" y="237"/>
                  <a:pt x="94" y="243"/>
                  <a:pt x="91" y="248"/>
                </a:cubicBezTo>
                <a:cubicBezTo>
                  <a:pt x="90" y="248"/>
                  <a:pt x="90" y="249"/>
                  <a:pt x="89" y="249"/>
                </a:cubicBezTo>
                <a:close/>
                <a:moveTo>
                  <a:pt x="988" y="240"/>
                </a:moveTo>
                <a:cubicBezTo>
                  <a:pt x="987" y="240"/>
                  <a:pt x="987" y="240"/>
                  <a:pt x="986" y="239"/>
                </a:cubicBezTo>
                <a:cubicBezTo>
                  <a:pt x="983" y="234"/>
                  <a:pt x="979" y="229"/>
                  <a:pt x="975" y="224"/>
                </a:cubicBezTo>
                <a:cubicBezTo>
                  <a:pt x="975" y="223"/>
                  <a:pt x="975" y="222"/>
                  <a:pt x="976" y="221"/>
                </a:cubicBezTo>
                <a:cubicBezTo>
                  <a:pt x="976" y="221"/>
                  <a:pt x="977" y="221"/>
                  <a:pt x="978" y="222"/>
                </a:cubicBezTo>
                <a:cubicBezTo>
                  <a:pt x="982" y="227"/>
                  <a:pt x="986" y="232"/>
                  <a:pt x="989" y="237"/>
                </a:cubicBezTo>
                <a:cubicBezTo>
                  <a:pt x="990" y="238"/>
                  <a:pt x="990" y="239"/>
                  <a:pt x="989" y="240"/>
                </a:cubicBezTo>
                <a:cubicBezTo>
                  <a:pt x="988" y="240"/>
                  <a:pt x="988" y="240"/>
                  <a:pt x="988" y="240"/>
                </a:cubicBezTo>
                <a:close/>
                <a:moveTo>
                  <a:pt x="111" y="217"/>
                </a:moveTo>
                <a:cubicBezTo>
                  <a:pt x="111" y="217"/>
                  <a:pt x="111" y="217"/>
                  <a:pt x="110" y="217"/>
                </a:cubicBezTo>
                <a:cubicBezTo>
                  <a:pt x="110" y="216"/>
                  <a:pt x="109" y="215"/>
                  <a:pt x="110" y="214"/>
                </a:cubicBezTo>
                <a:cubicBezTo>
                  <a:pt x="114" y="209"/>
                  <a:pt x="118" y="204"/>
                  <a:pt x="122" y="199"/>
                </a:cubicBezTo>
                <a:cubicBezTo>
                  <a:pt x="123" y="198"/>
                  <a:pt x="124" y="198"/>
                  <a:pt x="125" y="199"/>
                </a:cubicBezTo>
                <a:cubicBezTo>
                  <a:pt x="125" y="199"/>
                  <a:pt x="125" y="201"/>
                  <a:pt x="125" y="201"/>
                </a:cubicBezTo>
                <a:cubicBezTo>
                  <a:pt x="121" y="206"/>
                  <a:pt x="117" y="211"/>
                  <a:pt x="113" y="216"/>
                </a:cubicBezTo>
                <a:cubicBezTo>
                  <a:pt x="113" y="217"/>
                  <a:pt x="112" y="217"/>
                  <a:pt x="111" y="217"/>
                </a:cubicBezTo>
                <a:close/>
                <a:moveTo>
                  <a:pt x="965" y="209"/>
                </a:moveTo>
                <a:cubicBezTo>
                  <a:pt x="964" y="209"/>
                  <a:pt x="964" y="209"/>
                  <a:pt x="964" y="208"/>
                </a:cubicBezTo>
                <a:cubicBezTo>
                  <a:pt x="960" y="203"/>
                  <a:pt x="955" y="198"/>
                  <a:pt x="951" y="194"/>
                </a:cubicBezTo>
                <a:cubicBezTo>
                  <a:pt x="951" y="193"/>
                  <a:pt x="951" y="192"/>
                  <a:pt x="952" y="191"/>
                </a:cubicBezTo>
                <a:cubicBezTo>
                  <a:pt x="952" y="190"/>
                  <a:pt x="953" y="190"/>
                  <a:pt x="954" y="191"/>
                </a:cubicBezTo>
                <a:cubicBezTo>
                  <a:pt x="958" y="196"/>
                  <a:pt x="962" y="201"/>
                  <a:pt x="966" y="206"/>
                </a:cubicBezTo>
                <a:cubicBezTo>
                  <a:pt x="967" y="207"/>
                  <a:pt x="967" y="208"/>
                  <a:pt x="966" y="209"/>
                </a:cubicBezTo>
                <a:cubicBezTo>
                  <a:pt x="966" y="209"/>
                  <a:pt x="965" y="209"/>
                  <a:pt x="965" y="209"/>
                </a:cubicBezTo>
                <a:close/>
                <a:moveTo>
                  <a:pt x="136" y="187"/>
                </a:moveTo>
                <a:cubicBezTo>
                  <a:pt x="136" y="187"/>
                  <a:pt x="135" y="187"/>
                  <a:pt x="135" y="187"/>
                </a:cubicBezTo>
                <a:cubicBezTo>
                  <a:pt x="134" y="186"/>
                  <a:pt x="134" y="185"/>
                  <a:pt x="135" y="184"/>
                </a:cubicBezTo>
                <a:cubicBezTo>
                  <a:pt x="139" y="179"/>
                  <a:pt x="143" y="175"/>
                  <a:pt x="148" y="170"/>
                </a:cubicBezTo>
                <a:cubicBezTo>
                  <a:pt x="148" y="169"/>
                  <a:pt x="149" y="169"/>
                  <a:pt x="150" y="170"/>
                </a:cubicBezTo>
                <a:cubicBezTo>
                  <a:pt x="151" y="171"/>
                  <a:pt x="151" y="172"/>
                  <a:pt x="150" y="172"/>
                </a:cubicBezTo>
                <a:cubicBezTo>
                  <a:pt x="146" y="177"/>
                  <a:pt x="142" y="182"/>
                  <a:pt x="137" y="187"/>
                </a:cubicBezTo>
                <a:cubicBezTo>
                  <a:pt x="137" y="187"/>
                  <a:pt x="136" y="187"/>
                  <a:pt x="136" y="187"/>
                </a:cubicBezTo>
                <a:close/>
                <a:moveTo>
                  <a:pt x="940" y="180"/>
                </a:moveTo>
                <a:cubicBezTo>
                  <a:pt x="939" y="180"/>
                  <a:pt x="939" y="180"/>
                  <a:pt x="939" y="179"/>
                </a:cubicBezTo>
                <a:cubicBezTo>
                  <a:pt x="934" y="174"/>
                  <a:pt x="930" y="170"/>
                  <a:pt x="925" y="165"/>
                </a:cubicBezTo>
                <a:cubicBezTo>
                  <a:pt x="925" y="164"/>
                  <a:pt x="925" y="163"/>
                  <a:pt x="925" y="163"/>
                </a:cubicBezTo>
                <a:cubicBezTo>
                  <a:pt x="926" y="162"/>
                  <a:pt x="927" y="162"/>
                  <a:pt x="928" y="163"/>
                </a:cubicBezTo>
                <a:cubicBezTo>
                  <a:pt x="932" y="167"/>
                  <a:pt x="937" y="172"/>
                  <a:pt x="941" y="177"/>
                </a:cubicBezTo>
                <a:cubicBezTo>
                  <a:pt x="942" y="177"/>
                  <a:pt x="942" y="179"/>
                  <a:pt x="941" y="179"/>
                </a:cubicBezTo>
                <a:cubicBezTo>
                  <a:pt x="941" y="180"/>
                  <a:pt x="940" y="180"/>
                  <a:pt x="940" y="180"/>
                </a:cubicBezTo>
                <a:close/>
                <a:moveTo>
                  <a:pt x="162" y="159"/>
                </a:moveTo>
                <a:cubicBezTo>
                  <a:pt x="162" y="159"/>
                  <a:pt x="162" y="159"/>
                  <a:pt x="161" y="159"/>
                </a:cubicBezTo>
                <a:cubicBezTo>
                  <a:pt x="160" y="158"/>
                  <a:pt x="160" y="157"/>
                  <a:pt x="161" y="156"/>
                </a:cubicBezTo>
                <a:cubicBezTo>
                  <a:pt x="166" y="152"/>
                  <a:pt x="170" y="147"/>
                  <a:pt x="175" y="143"/>
                </a:cubicBezTo>
                <a:cubicBezTo>
                  <a:pt x="176" y="142"/>
                  <a:pt x="177" y="142"/>
                  <a:pt x="178" y="143"/>
                </a:cubicBezTo>
                <a:cubicBezTo>
                  <a:pt x="178" y="144"/>
                  <a:pt x="178" y="145"/>
                  <a:pt x="178" y="145"/>
                </a:cubicBezTo>
                <a:cubicBezTo>
                  <a:pt x="173" y="150"/>
                  <a:pt x="168" y="154"/>
                  <a:pt x="164" y="159"/>
                </a:cubicBezTo>
                <a:cubicBezTo>
                  <a:pt x="163" y="159"/>
                  <a:pt x="163" y="159"/>
                  <a:pt x="162" y="159"/>
                </a:cubicBezTo>
                <a:close/>
                <a:moveTo>
                  <a:pt x="913" y="152"/>
                </a:moveTo>
                <a:cubicBezTo>
                  <a:pt x="912" y="152"/>
                  <a:pt x="912" y="152"/>
                  <a:pt x="912" y="152"/>
                </a:cubicBezTo>
                <a:cubicBezTo>
                  <a:pt x="907" y="147"/>
                  <a:pt x="902" y="143"/>
                  <a:pt x="898" y="139"/>
                </a:cubicBezTo>
                <a:cubicBezTo>
                  <a:pt x="897" y="138"/>
                  <a:pt x="897" y="137"/>
                  <a:pt x="897" y="136"/>
                </a:cubicBezTo>
                <a:cubicBezTo>
                  <a:pt x="898" y="135"/>
                  <a:pt x="899" y="135"/>
                  <a:pt x="900" y="136"/>
                </a:cubicBezTo>
                <a:cubicBezTo>
                  <a:pt x="905" y="140"/>
                  <a:pt x="910" y="145"/>
                  <a:pt x="914" y="149"/>
                </a:cubicBezTo>
                <a:cubicBezTo>
                  <a:pt x="915" y="150"/>
                  <a:pt x="915" y="151"/>
                  <a:pt x="914" y="152"/>
                </a:cubicBezTo>
                <a:cubicBezTo>
                  <a:pt x="914" y="152"/>
                  <a:pt x="913" y="152"/>
                  <a:pt x="913" y="152"/>
                </a:cubicBezTo>
                <a:close/>
                <a:moveTo>
                  <a:pt x="191" y="133"/>
                </a:moveTo>
                <a:cubicBezTo>
                  <a:pt x="190" y="133"/>
                  <a:pt x="190" y="133"/>
                  <a:pt x="189" y="132"/>
                </a:cubicBezTo>
                <a:cubicBezTo>
                  <a:pt x="189" y="132"/>
                  <a:pt x="189" y="131"/>
                  <a:pt x="190" y="130"/>
                </a:cubicBezTo>
                <a:cubicBezTo>
                  <a:pt x="195" y="126"/>
                  <a:pt x="200" y="122"/>
                  <a:pt x="205" y="118"/>
                </a:cubicBezTo>
                <a:cubicBezTo>
                  <a:pt x="205" y="117"/>
                  <a:pt x="207" y="117"/>
                  <a:pt x="207" y="118"/>
                </a:cubicBezTo>
                <a:cubicBezTo>
                  <a:pt x="208" y="119"/>
                  <a:pt x="208" y="120"/>
                  <a:pt x="207" y="120"/>
                </a:cubicBezTo>
                <a:cubicBezTo>
                  <a:pt x="202" y="124"/>
                  <a:pt x="197" y="129"/>
                  <a:pt x="192" y="133"/>
                </a:cubicBezTo>
                <a:cubicBezTo>
                  <a:pt x="192" y="133"/>
                  <a:pt x="191" y="133"/>
                  <a:pt x="191" y="133"/>
                </a:cubicBezTo>
                <a:close/>
                <a:moveTo>
                  <a:pt x="884" y="127"/>
                </a:moveTo>
                <a:cubicBezTo>
                  <a:pt x="884" y="127"/>
                  <a:pt x="883" y="126"/>
                  <a:pt x="883" y="126"/>
                </a:cubicBezTo>
                <a:cubicBezTo>
                  <a:pt x="878" y="122"/>
                  <a:pt x="873" y="118"/>
                  <a:pt x="868" y="114"/>
                </a:cubicBezTo>
                <a:cubicBezTo>
                  <a:pt x="867" y="114"/>
                  <a:pt x="867" y="112"/>
                  <a:pt x="867" y="112"/>
                </a:cubicBezTo>
                <a:cubicBezTo>
                  <a:pt x="868" y="111"/>
                  <a:pt x="869" y="111"/>
                  <a:pt x="870" y="111"/>
                </a:cubicBezTo>
                <a:cubicBezTo>
                  <a:pt x="875" y="115"/>
                  <a:pt x="880" y="119"/>
                  <a:pt x="885" y="123"/>
                </a:cubicBezTo>
                <a:cubicBezTo>
                  <a:pt x="886" y="124"/>
                  <a:pt x="886" y="125"/>
                  <a:pt x="885" y="126"/>
                </a:cubicBezTo>
                <a:cubicBezTo>
                  <a:pt x="885" y="126"/>
                  <a:pt x="885" y="127"/>
                  <a:pt x="884" y="127"/>
                </a:cubicBezTo>
                <a:close/>
                <a:moveTo>
                  <a:pt x="221" y="109"/>
                </a:moveTo>
                <a:cubicBezTo>
                  <a:pt x="220" y="109"/>
                  <a:pt x="220" y="109"/>
                  <a:pt x="220" y="108"/>
                </a:cubicBezTo>
                <a:cubicBezTo>
                  <a:pt x="219" y="108"/>
                  <a:pt x="219" y="106"/>
                  <a:pt x="220" y="106"/>
                </a:cubicBezTo>
                <a:cubicBezTo>
                  <a:pt x="225" y="102"/>
                  <a:pt x="230" y="98"/>
                  <a:pt x="236" y="95"/>
                </a:cubicBezTo>
                <a:cubicBezTo>
                  <a:pt x="237" y="94"/>
                  <a:pt x="238" y="94"/>
                  <a:pt x="238" y="95"/>
                </a:cubicBezTo>
                <a:cubicBezTo>
                  <a:pt x="239" y="96"/>
                  <a:pt x="239" y="97"/>
                  <a:pt x="238" y="98"/>
                </a:cubicBezTo>
                <a:cubicBezTo>
                  <a:pt x="233" y="101"/>
                  <a:pt x="227" y="105"/>
                  <a:pt x="222" y="109"/>
                </a:cubicBezTo>
                <a:cubicBezTo>
                  <a:pt x="222" y="109"/>
                  <a:pt x="221" y="109"/>
                  <a:pt x="221" y="109"/>
                </a:cubicBezTo>
                <a:close/>
                <a:moveTo>
                  <a:pt x="853" y="103"/>
                </a:moveTo>
                <a:cubicBezTo>
                  <a:pt x="853" y="103"/>
                  <a:pt x="853" y="103"/>
                  <a:pt x="852" y="103"/>
                </a:cubicBezTo>
                <a:cubicBezTo>
                  <a:pt x="847" y="99"/>
                  <a:pt x="842" y="95"/>
                  <a:pt x="836" y="92"/>
                </a:cubicBezTo>
                <a:cubicBezTo>
                  <a:pt x="836" y="91"/>
                  <a:pt x="835" y="90"/>
                  <a:pt x="836" y="89"/>
                </a:cubicBezTo>
                <a:cubicBezTo>
                  <a:pt x="836" y="89"/>
                  <a:pt x="838" y="88"/>
                  <a:pt x="838" y="89"/>
                </a:cubicBezTo>
                <a:cubicBezTo>
                  <a:pt x="844" y="92"/>
                  <a:pt x="849" y="96"/>
                  <a:pt x="854" y="100"/>
                </a:cubicBezTo>
                <a:cubicBezTo>
                  <a:pt x="855" y="100"/>
                  <a:pt x="855" y="102"/>
                  <a:pt x="855" y="102"/>
                </a:cubicBezTo>
                <a:cubicBezTo>
                  <a:pt x="854" y="103"/>
                  <a:pt x="854" y="103"/>
                  <a:pt x="853" y="103"/>
                </a:cubicBezTo>
                <a:close/>
                <a:moveTo>
                  <a:pt x="253" y="87"/>
                </a:moveTo>
                <a:cubicBezTo>
                  <a:pt x="252" y="87"/>
                  <a:pt x="252" y="87"/>
                  <a:pt x="251" y="87"/>
                </a:cubicBezTo>
                <a:cubicBezTo>
                  <a:pt x="251" y="86"/>
                  <a:pt x="251" y="85"/>
                  <a:pt x="252" y="84"/>
                </a:cubicBezTo>
                <a:cubicBezTo>
                  <a:pt x="257" y="81"/>
                  <a:pt x="263" y="77"/>
                  <a:pt x="268" y="74"/>
                </a:cubicBezTo>
                <a:cubicBezTo>
                  <a:pt x="269" y="74"/>
                  <a:pt x="270" y="74"/>
                  <a:pt x="271" y="75"/>
                </a:cubicBezTo>
                <a:cubicBezTo>
                  <a:pt x="271" y="75"/>
                  <a:pt x="271" y="77"/>
                  <a:pt x="270" y="77"/>
                </a:cubicBezTo>
                <a:cubicBezTo>
                  <a:pt x="265" y="80"/>
                  <a:pt x="259" y="84"/>
                  <a:pt x="254" y="87"/>
                </a:cubicBezTo>
                <a:cubicBezTo>
                  <a:pt x="254" y="87"/>
                  <a:pt x="253" y="87"/>
                  <a:pt x="253" y="87"/>
                </a:cubicBezTo>
                <a:close/>
                <a:moveTo>
                  <a:pt x="821" y="82"/>
                </a:moveTo>
                <a:cubicBezTo>
                  <a:pt x="821" y="82"/>
                  <a:pt x="820" y="82"/>
                  <a:pt x="820" y="82"/>
                </a:cubicBezTo>
                <a:cubicBezTo>
                  <a:pt x="815" y="78"/>
                  <a:pt x="809" y="75"/>
                  <a:pt x="803" y="72"/>
                </a:cubicBezTo>
                <a:cubicBezTo>
                  <a:pt x="803" y="71"/>
                  <a:pt x="802" y="70"/>
                  <a:pt x="803" y="70"/>
                </a:cubicBezTo>
                <a:cubicBezTo>
                  <a:pt x="803" y="69"/>
                  <a:pt x="804" y="68"/>
                  <a:pt x="805" y="69"/>
                </a:cubicBezTo>
                <a:cubicBezTo>
                  <a:pt x="811" y="72"/>
                  <a:pt x="816" y="75"/>
                  <a:pt x="822" y="79"/>
                </a:cubicBezTo>
                <a:cubicBezTo>
                  <a:pt x="823" y="79"/>
                  <a:pt x="823" y="80"/>
                  <a:pt x="823" y="81"/>
                </a:cubicBezTo>
                <a:cubicBezTo>
                  <a:pt x="822" y="82"/>
                  <a:pt x="822" y="82"/>
                  <a:pt x="821" y="82"/>
                </a:cubicBezTo>
                <a:close/>
                <a:moveTo>
                  <a:pt x="286" y="68"/>
                </a:moveTo>
                <a:cubicBezTo>
                  <a:pt x="285" y="68"/>
                  <a:pt x="285" y="68"/>
                  <a:pt x="285" y="67"/>
                </a:cubicBezTo>
                <a:cubicBezTo>
                  <a:pt x="284" y="66"/>
                  <a:pt x="284" y="65"/>
                  <a:pt x="285" y="65"/>
                </a:cubicBezTo>
                <a:cubicBezTo>
                  <a:pt x="291" y="62"/>
                  <a:pt x="297" y="59"/>
                  <a:pt x="302" y="56"/>
                </a:cubicBezTo>
                <a:cubicBezTo>
                  <a:pt x="303" y="55"/>
                  <a:pt x="304" y="56"/>
                  <a:pt x="305" y="57"/>
                </a:cubicBezTo>
                <a:cubicBezTo>
                  <a:pt x="305" y="57"/>
                  <a:pt x="305" y="58"/>
                  <a:pt x="304" y="59"/>
                </a:cubicBezTo>
                <a:cubicBezTo>
                  <a:pt x="298" y="62"/>
                  <a:pt x="293" y="65"/>
                  <a:pt x="287" y="68"/>
                </a:cubicBezTo>
                <a:cubicBezTo>
                  <a:pt x="287" y="68"/>
                  <a:pt x="286" y="68"/>
                  <a:pt x="286" y="68"/>
                </a:cubicBezTo>
                <a:close/>
                <a:moveTo>
                  <a:pt x="787" y="63"/>
                </a:moveTo>
                <a:cubicBezTo>
                  <a:pt x="787" y="63"/>
                  <a:pt x="787" y="63"/>
                  <a:pt x="786" y="63"/>
                </a:cubicBezTo>
                <a:cubicBezTo>
                  <a:pt x="781" y="60"/>
                  <a:pt x="775" y="57"/>
                  <a:pt x="769" y="54"/>
                </a:cubicBezTo>
                <a:cubicBezTo>
                  <a:pt x="768" y="54"/>
                  <a:pt x="768" y="53"/>
                  <a:pt x="768" y="52"/>
                </a:cubicBezTo>
                <a:cubicBezTo>
                  <a:pt x="769" y="51"/>
                  <a:pt x="770" y="51"/>
                  <a:pt x="771" y="51"/>
                </a:cubicBezTo>
                <a:cubicBezTo>
                  <a:pt x="776" y="54"/>
                  <a:pt x="782" y="57"/>
                  <a:pt x="788" y="60"/>
                </a:cubicBezTo>
                <a:cubicBezTo>
                  <a:pt x="789" y="60"/>
                  <a:pt x="789" y="61"/>
                  <a:pt x="789" y="62"/>
                </a:cubicBezTo>
                <a:cubicBezTo>
                  <a:pt x="789" y="63"/>
                  <a:pt x="788" y="63"/>
                  <a:pt x="787" y="63"/>
                </a:cubicBezTo>
                <a:close/>
                <a:moveTo>
                  <a:pt x="321" y="51"/>
                </a:moveTo>
                <a:cubicBezTo>
                  <a:pt x="320" y="51"/>
                  <a:pt x="319" y="50"/>
                  <a:pt x="319" y="50"/>
                </a:cubicBezTo>
                <a:cubicBezTo>
                  <a:pt x="319" y="49"/>
                  <a:pt x="319" y="48"/>
                  <a:pt x="320" y="47"/>
                </a:cubicBezTo>
                <a:cubicBezTo>
                  <a:pt x="326" y="45"/>
                  <a:pt x="332" y="42"/>
                  <a:pt x="338" y="40"/>
                </a:cubicBezTo>
                <a:cubicBezTo>
                  <a:pt x="339" y="40"/>
                  <a:pt x="340" y="40"/>
                  <a:pt x="340" y="41"/>
                </a:cubicBezTo>
                <a:cubicBezTo>
                  <a:pt x="340" y="42"/>
                  <a:pt x="340" y="43"/>
                  <a:pt x="339" y="43"/>
                </a:cubicBezTo>
                <a:cubicBezTo>
                  <a:pt x="333" y="46"/>
                  <a:pt x="327" y="48"/>
                  <a:pt x="321" y="51"/>
                </a:cubicBezTo>
                <a:cubicBezTo>
                  <a:pt x="321" y="51"/>
                  <a:pt x="321" y="51"/>
                  <a:pt x="321" y="51"/>
                </a:cubicBezTo>
                <a:close/>
                <a:moveTo>
                  <a:pt x="752" y="47"/>
                </a:moveTo>
                <a:cubicBezTo>
                  <a:pt x="752" y="47"/>
                  <a:pt x="752" y="47"/>
                  <a:pt x="752" y="46"/>
                </a:cubicBezTo>
                <a:cubicBezTo>
                  <a:pt x="746" y="44"/>
                  <a:pt x="740" y="42"/>
                  <a:pt x="734" y="39"/>
                </a:cubicBezTo>
                <a:cubicBezTo>
                  <a:pt x="733" y="39"/>
                  <a:pt x="732" y="38"/>
                  <a:pt x="733" y="37"/>
                </a:cubicBezTo>
                <a:cubicBezTo>
                  <a:pt x="733" y="36"/>
                  <a:pt x="734" y="36"/>
                  <a:pt x="735" y="36"/>
                </a:cubicBezTo>
                <a:cubicBezTo>
                  <a:pt x="741" y="38"/>
                  <a:pt x="747" y="41"/>
                  <a:pt x="753" y="43"/>
                </a:cubicBezTo>
                <a:cubicBezTo>
                  <a:pt x="754" y="44"/>
                  <a:pt x="754" y="45"/>
                  <a:pt x="754" y="46"/>
                </a:cubicBezTo>
                <a:cubicBezTo>
                  <a:pt x="754" y="46"/>
                  <a:pt x="753" y="47"/>
                  <a:pt x="752" y="47"/>
                </a:cubicBezTo>
                <a:close/>
                <a:moveTo>
                  <a:pt x="356" y="36"/>
                </a:moveTo>
                <a:cubicBezTo>
                  <a:pt x="356" y="36"/>
                  <a:pt x="355" y="36"/>
                  <a:pt x="355" y="35"/>
                </a:cubicBezTo>
                <a:cubicBezTo>
                  <a:pt x="354" y="34"/>
                  <a:pt x="355" y="33"/>
                  <a:pt x="356" y="33"/>
                </a:cubicBezTo>
                <a:cubicBezTo>
                  <a:pt x="362" y="31"/>
                  <a:pt x="368" y="29"/>
                  <a:pt x="374" y="27"/>
                </a:cubicBezTo>
                <a:cubicBezTo>
                  <a:pt x="375" y="26"/>
                  <a:pt x="376" y="27"/>
                  <a:pt x="376" y="28"/>
                </a:cubicBezTo>
                <a:cubicBezTo>
                  <a:pt x="377" y="29"/>
                  <a:pt x="376" y="30"/>
                  <a:pt x="375" y="30"/>
                </a:cubicBezTo>
                <a:cubicBezTo>
                  <a:pt x="369" y="32"/>
                  <a:pt x="363" y="34"/>
                  <a:pt x="357" y="36"/>
                </a:cubicBezTo>
                <a:cubicBezTo>
                  <a:pt x="357" y="36"/>
                  <a:pt x="357" y="36"/>
                  <a:pt x="356" y="36"/>
                </a:cubicBezTo>
                <a:close/>
                <a:moveTo>
                  <a:pt x="716" y="33"/>
                </a:moveTo>
                <a:cubicBezTo>
                  <a:pt x="716" y="33"/>
                  <a:pt x="716" y="33"/>
                  <a:pt x="716" y="33"/>
                </a:cubicBezTo>
                <a:cubicBezTo>
                  <a:pt x="709" y="31"/>
                  <a:pt x="703" y="29"/>
                  <a:pt x="697" y="27"/>
                </a:cubicBezTo>
                <a:cubicBezTo>
                  <a:pt x="696" y="26"/>
                  <a:pt x="696" y="25"/>
                  <a:pt x="696" y="25"/>
                </a:cubicBezTo>
                <a:cubicBezTo>
                  <a:pt x="696" y="24"/>
                  <a:pt x="697" y="23"/>
                  <a:pt x="698" y="23"/>
                </a:cubicBezTo>
                <a:cubicBezTo>
                  <a:pt x="704" y="25"/>
                  <a:pt x="711" y="27"/>
                  <a:pt x="717" y="29"/>
                </a:cubicBezTo>
                <a:cubicBezTo>
                  <a:pt x="718" y="30"/>
                  <a:pt x="718" y="31"/>
                  <a:pt x="718" y="32"/>
                </a:cubicBezTo>
                <a:cubicBezTo>
                  <a:pt x="718" y="32"/>
                  <a:pt x="717" y="33"/>
                  <a:pt x="716" y="33"/>
                </a:cubicBezTo>
                <a:close/>
                <a:moveTo>
                  <a:pt x="393" y="24"/>
                </a:moveTo>
                <a:cubicBezTo>
                  <a:pt x="392" y="24"/>
                  <a:pt x="392" y="24"/>
                  <a:pt x="391" y="23"/>
                </a:cubicBezTo>
                <a:cubicBezTo>
                  <a:pt x="391" y="22"/>
                  <a:pt x="392" y="21"/>
                  <a:pt x="393" y="21"/>
                </a:cubicBezTo>
                <a:cubicBezTo>
                  <a:pt x="399" y="19"/>
                  <a:pt x="405" y="18"/>
                  <a:pt x="411" y="16"/>
                </a:cubicBezTo>
                <a:cubicBezTo>
                  <a:pt x="412" y="16"/>
                  <a:pt x="413" y="16"/>
                  <a:pt x="413" y="17"/>
                </a:cubicBezTo>
                <a:cubicBezTo>
                  <a:pt x="414" y="18"/>
                  <a:pt x="413" y="19"/>
                  <a:pt x="412" y="19"/>
                </a:cubicBezTo>
                <a:cubicBezTo>
                  <a:pt x="406" y="21"/>
                  <a:pt x="400" y="23"/>
                  <a:pt x="394" y="24"/>
                </a:cubicBezTo>
                <a:cubicBezTo>
                  <a:pt x="393" y="24"/>
                  <a:pt x="393" y="24"/>
                  <a:pt x="393" y="24"/>
                </a:cubicBezTo>
                <a:close/>
                <a:moveTo>
                  <a:pt x="679" y="22"/>
                </a:moveTo>
                <a:cubicBezTo>
                  <a:pt x="679" y="22"/>
                  <a:pt x="679" y="22"/>
                  <a:pt x="679" y="22"/>
                </a:cubicBezTo>
                <a:cubicBezTo>
                  <a:pt x="672" y="20"/>
                  <a:pt x="666" y="18"/>
                  <a:pt x="660" y="17"/>
                </a:cubicBezTo>
                <a:cubicBezTo>
                  <a:pt x="659" y="17"/>
                  <a:pt x="658" y="16"/>
                  <a:pt x="659" y="15"/>
                </a:cubicBezTo>
                <a:cubicBezTo>
                  <a:pt x="659" y="14"/>
                  <a:pt x="660" y="13"/>
                  <a:pt x="661" y="14"/>
                </a:cubicBezTo>
                <a:cubicBezTo>
                  <a:pt x="667" y="15"/>
                  <a:pt x="673" y="16"/>
                  <a:pt x="680" y="18"/>
                </a:cubicBezTo>
                <a:cubicBezTo>
                  <a:pt x="681" y="18"/>
                  <a:pt x="681" y="19"/>
                  <a:pt x="681" y="20"/>
                </a:cubicBezTo>
                <a:cubicBezTo>
                  <a:pt x="681" y="21"/>
                  <a:pt x="680" y="22"/>
                  <a:pt x="679" y="22"/>
                </a:cubicBezTo>
                <a:close/>
                <a:moveTo>
                  <a:pt x="431" y="15"/>
                </a:moveTo>
                <a:cubicBezTo>
                  <a:pt x="430" y="15"/>
                  <a:pt x="429" y="15"/>
                  <a:pt x="429" y="14"/>
                </a:cubicBezTo>
                <a:cubicBezTo>
                  <a:pt x="429" y="13"/>
                  <a:pt x="429" y="12"/>
                  <a:pt x="430" y="12"/>
                </a:cubicBezTo>
                <a:cubicBezTo>
                  <a:pt x="437" y="10"/>
                  <a:pt x="443" y="9"/>
                  <a:pt x="449" y="8"/>
                </a:cubicBezTo>
                <a:cubicBezTo>
                  <a:pt x="450" y="8"/>
                  <a:pt x="451" y="9"/>
                  <a:pt x="451" y="10"/>
                </a:cubicBezTo>
                <a:cubicBezTo>
                  <a:pt x="451" y="11"/>
                  <a:pt x="451" y="11"/>
                  <a:pt x="450" y="12"/>
                </a:cubicBezTo>
                <a:cubicBezTo>
                  <a:pt x="444" y="13"/>
                  <a:pt x="437" y="14"/>
                  <a:pt x="431" y="15"/>
                </a:cubicBezTo>
                <a:cubicBezTo>
                  <a:pt x="431" y="15"/>
                  <a:pt x="431" y="15"/>
                  <a:pt x="431" y="15"/>
                </a:cubicBezTo>
                <a:close/>
                <a:moveTo>
                  <a:pt x="641" y="13"/>
                </a:moveTo>
                <a:cubicBezTo>
                  <a:pt x="641" y="13"/>
                  <a:pt x="641" y="13"/>
                  <a:pt x="641" y="13"/>
                </a:cubicBezTo>
                <a:cubicBezTo>
                  <a:pt x="635" y="12"/>
                  <a:pt x="628" y="11"/>
                  <a:pt x="622" y="10"/>
                </a:cubicBezTo>
                <a:cubicBezTo>
                  <a:pt x="621" y="10"/>
                  <a:pt x="621" y="9"/>
                  <a:pt x="621" y="8"/>
                </a:cubicBezTo>
                <a:cubicBezTo>
                  <a:pt x="621" y="7"/>
                  <a:pt x="622" y="6"/>
                  <a:pt x="623" y="6"/>
                </a:cubicBezTo>
                <a:cubicBezTo>
                  <a:pt x="629" y="7"/>
                  <a:pt x="635" y="8"/>
                  <a:pt x="642" y="10"/>
                </a:cubicBezTo>
                <a:cubicBezTo>
                  <a:pt x="643" y="10"/>
                  <a:pt x="643" y="11"/>
                  <a:pt x="643" y="12"/>
                </a:cubicBezTo>
                <a:cubicBezTo>
                  <a:pt x="643" y="13"/>
                  <a:pt x="642" y="13"/>
                  <a:pt x="641" y="13"/>
                </a:cubicBezTo>
                <a:close/>
                <a:moveTo>
                  <a:pt x="469" y="9"/>
                </a:moveTo>
                <a:cubicBezTo>
                  <a:pt x="468" y="9"/>
                  <a:pt x="467" y="8"/>
                  <a:pt x="467" y="7"/>
                </a:cubicBezTo>
                <a:cubicBezTo>
                  <a:pt x="467" y="6"/>
                  <a:pt x="467" y="5"/>
                  <a:pt x="468" y="5"/>
                </a:cubicBezTo>
                <a:cubicBezTo>
                  <a:pt x="475" y="4"/>
                  <a:pt x="481" y="4"/>
                  <a:pt x="488" y="3"/>
                </a:cubicBezTo>
                <a:cubicBezTo>
                  <a:pt x="489" y="3"/>
                  <a:pt x="489" y="4"/>
                  <a:pt x="490" y="5"/>
                </a:cubicBezTo>
                <a:cubicBezTo>
                  <a:pt x="490" y="6"/>
                  <a:pt x="489" y="6"/>
                  <a:pt x="488" y="6"/>
                </a:cubicBezTo>
                <a:cubicBezTo>
                  <a:pt x="482" y="7"/>
                  <a:pt x="475" y="8"/>
                  <a:pt x="469" y="9"/>
                </a:cubicBezTo>
                <a:cubicBezTo>
                  <a:pt x="469" y="9"/>
                  <a:pt x="469" y="9"/>
                  <a:pt x="469" y="9"/>
                </a:cubicBezTo>
                <a:close/>
                <a:moveTo>
                  <a:pt x="603" y="7"/>
                </a:moveTo>
                <a:cubicBezTo>
                  <a:pt x="603" y="7"/>
                  <a:pt x="603" y="7"/>
                  <a:pt x="603" y="7"/>
                </a:cubicBezTo>
                <a:cubicBezTo>
                  <a:pt x="597" y="7"/>
                  <a:pt x="590" y="6"/>
                  <a:pt x="584" y="6"/>
                </a:cubicBezTo>
                <a:cubicBezTo>
                  <a:pt x="583" y="5"/>
                  <a:pt x="582" y="5"/>
                  <a:pt x="582" y="4"/>
                </a:cubicBezTo>
                <a:cubicBezTo>
                  <a:pt x="582" y="3"/>
                  <a:pt x="583" y="2"/>
                  <a:pt x="584" y="2"/>
                </a:cubicBezTo>
                <a:cubicBezTo>
                  <a:pt x="591" y="2"/>
                  <a:pt x="597" y="3"/>
                  <a:pt x="604" y="4"/>
                </a:cubicBezTo>
                <a:cubicBezTo>
                  <a:pt x="605" y="4"/>
                  <a:pt x="605" y="5"/>
                  <a:pt x="605" y="6"/>
                </a:cubicBezTo>
                <a:cubicBezTo>
                  <a:pt x="605" y="7"/>
                  <a:pt x="604" y="7"/>
                  <a:pt x="603" y="7"/>
                </a:cubicBezTo>
                <a:close/>
                <a:moveTo>
                  <a:pt x="507" y="5"/>
                </a:moveTo>
                <a:cubicBezTo>
                  <a:pt x="506" y="5"/>
                  <a:pt x="505" y="4"/>
                  <a:pt x="505" y="3"/>
                </a:cubicBezTo>
                <a:cubicBezTo>
                  <a:pt x="505" y="2"/>
                  <a:pt x="506" y="1"/>
                  <a:pt x="507" y="1"/>
                </a:cubicBezTo>
                <a:cubicBezTo>
                  <a:pt x="513" y="1"/>
                  <a:pt x="520" y="1"/>
                  <a:pt x="526" y="0"/>
                </a:cubicBezTo>
                <a:cubicBezTo>
                  <a:pt x="527" y="0"/>
                  <a:pt x="528" y="1"/>
                  <a:pt x="528" y="2"/>
                </a:cubicBezTo>
                <a:cubicBezTo>
                  <a:pt x="528" y="3"/>
                  <a:pt x="527" y="4"/>
                  <a:pt x="526" y="4"/>
                </a:cubicBezTo>
                <a:cubicBezTo>
                  <a:pt x="520" y="4"/>
                  <a:pt x="513" y="5"/>
                  <a:pt x="507" y="5"/>
                </a:cubicBezTo>
                <a:cubicBezTo>
                  <a:pt x="507" y="5"/>
                  <a:pt x="507" y="5"/>
                  <a:pt x="507" y="5"/>
                </a:cubicBezTo>
                <a:close/>
                <a:moveTo>
                  <a:pt x="565" y="4"/>
                </a:moveTo>
                <a:cubicBezTo>
                  <a:pt x="565" y="4"/>
                  <a:pt x="565" y="4"/>
                  <a:pt x="565" y="4"/>
                </a:cubicBezTo>
                <a:cubicBezTo>
                  <a:pt x="558" y="4"/>
                  <a:pt x="552" y="4"/>
                  <a:pt x="546" y="4"/>
                </a:cubicBezTo>
                <a:cubicBezTo>
                  <a:pt x="545" y="4"/>
                  <a:pt x="544" y="3"/>
                  <a:pt x="544" y="2"/>
                </a:cubicBezTo>
                <a:cubicBezTo>
                  <a:pt x="544" y="1"/>
                  <a:pt x="545" y="0"/>
                  <a:pt x="546" y="0"/>
                </a:cubicBezTo>
                <a:cubicBezTo>
                  <a:pt x="546" y="0"/>
                  <a:pt x="546" y="0"/>
                  <a:pt x="546" y="0"/>
                </a:cubicBezTo>
                <a:cubicBezTo>
                  <a:pt x="552" y="0"/>
                  <a:pt x="558" y="1"/>
                  <a:pt x="565" y="1"/>
                </a:cubicBezTo>
                <a:cubicBezTo>
                  <a:pt x="566" y="1"/>
                  <a:pt x="567" y="2"/>
                  <a:pt x="567" y="3"/>
                </a:cubicBezTo>
                <a:cubicBezTo>
                  <a:pt x="567" y="4"/>
                  <a:pt x="566" y="4"/>
                  <a:pt x="565" y="4"/>
                </a:cubicBezTo>
                <a:close/>
              </a:path>
            </a:pathLst>
          </a:custGeom>
          <a:solidFill>
            <a:srgbClr val="DBDCD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sp>
        <p:nvSpPr>
          <p:cNvPr id="6" name="Freeform 7"/>
          <p:cNvSpPr>
            <a:spLocks noEditPoints="1"/>
          </p:cNvSpPr>
          <p:nvPr/>
        </p:nvSpPr>
        <p:spPr bwMode="auto">
          <a:xfrm>
            <a:off x="3982103" y="1743394"/>
            <a:ext cx="4230969" cy="4240213"/>
          </a:xfrm>
          <a:custGeom>
            <a:avLst/>
            <a:gdLst>
              <a:gd name="T0" fmla="*/ 768 w 1589"/>
              <a:gd name="T1" fmla="*/ 1588 h 1590"/>
              <a:gd name="T2" fmla="*/ 728 w 1589"/>
              <a:gd name="T3" fmla="*/ 1587 h 1590"/>
              <a:gd name="T4" fmla="*/ 901 w 1589"/>
              <a:gd name="T5" fmla="*/ 1583 h 1590"/>
              <a:gd name="T6" fmla="*/ 937 w 1589"/>
              <a:gd name="T7" fmla="*/ 1575 h 1590"/>
              <a:gd name="T8" fmla="*/ 976 w 1589"/>
              <a:gd name="T9" fmla="*/ 1565 h 1590"/>
              <a:gd name="T10" fmla="*/ 1032 w 1589"/>
              <a:gd name="T11" fmla="*/ 1550 h 1590"/>
              <a:gd name="T12" fmla="*/ 1071 w 1589"/>
              <a:gd name="T13" fmla="*/ 1538 h 1590"/>
              <a:gd name="T14" fmla="*/ 1106 w 1589"/>
              <a:gd name="T15" fmla="*/ 1526 h 1590"/>
              <a:gd name="T16" fmla="*/ 1123 w 1589"/>
              <a:gd name="T17" fmla="*/ 1519 h 1590"/>
              <a:gd name="T18" fmla="*/ 1157 w 1589"/>
              <a:gd name="T19" fmla="*/ 1502 h 1590"/>
              <a:gd name="T20" fmla="*/ 365 w 1589"/>
              <a:gd name="T21" fmla="*/ 1464 h 1590"/>
              <a:gd name="T22" fmla="*/ 332 w 1589"/>
              <a:gd name="T23" fmla="*/ 1442 h 1590"/>
              <a:gd name="T24" fmla="*/ 286 w 1589"/>
              <a:gd name="T25" fmla="*/ 1406 h 1590"/>
              <a:gd name="T26" fmla="*/ 257 w 1589"/>
              <a:gd name="T27" fmla="*/ 1378 h 1590"/>
              <a:gd name="T28" fmla="*/ 232 w 1589"/>
              <a:gd name="T29" fmla="*/ 1351 h 1590"/>
              <a:gd name="T30" fmla="*/ 219 w 1589"/>
              <a:gd name="T31" fmla="*/ 1338 h 1590"/>
              <a:gd name="T32" fmla="*/ 193 w 1589"/>
              <a:gd name="T33" fmla="*/ 1311 h 1590"/>
              <a:gd name="T34" fmla="*/ 167 w 1589"/>
              <a:gd name="T35" fmla="*/ 1282 h 1590"/>
              <a:gd name="T36" fmla="*/ 1445 w 1589"/>
              <a:gd name="T37" fmla="*/ 1250 h 1590"/>
              <a:gd name="T38" fmla="*/ 1465 w 1589"/>
              <a:gd name="T39" fmla="*/ 1218 h 1590"/>
              <a:gd name="T40" fmla="*/ 1484 w 1589"/>
              <a:gd name="T41" fmla="*/ 1182 h 1590"/>
              <a:gd name="T42" fmla="*/ 1511 w 1589"/>
              <a:gd name="T43" fmla="*/ 1131 h 1590"/>
              <a:gd name="T44" fmla="*/ 1529 w 1589"/>
              <a:gd name="T45" fmla="*/ 1095 h 1590"/>
              <a:gd name="T46" fmla="*/ 1544 w 1589"/>
              <a:gd name="T47" fmla="*/ 1061 h 1590"/>
              <a:gd name="T48" fmla="*/ 1550 w 1589"/>
              <a:gd name="T49" fmla="*/ 1042 h 1590"/>
              <a:gd name="T50" fmla="*/ 1559 w 1589"/>
              <a:gd name="T51" fmla="*/ 1007 h 1590"/>
              <a:gd name="T52" fmla="*/ 13 w 1589"/>
              <a:gd name="T53" fmla="*/ 933 h 1590"/>
              <a:gd name="T54" fmla="*/ 6 w 1589"/>
              <a:gd name="T55" fmla="*/ 893 h 1590"/>
              <a:gd name="T56" fmla="*/ 1 w 1589"/>
              <a:gd name="T57" fmla="*/ 835 h 1590"/>
              <a:gd name="T58" fmla="*/ 1 w 1589"/>
              <a:gd name="T59" fmla="*/ 795 h 1590"/>
              <a:gd name="T60" fmla="*/ 1 w 1589"/>
              <a:gd name="T61" fmla="*/ 779 h 1590"/>
              <a:gd name="T62" fmla="*/ 1 w 1589"/>
              <a:gd name="T63" fmla="*/ 739 h 1590"/>
              <a:gd name="T64" fmla="*/ 8 w 1589"/>
              <a:gd name="T65" fmla="*/ 681 h 1590"/>
              <a:gd name="T66" fmla="*/ 16 w 1589"/>
              <a:gd name="T67" fmla="*/ 641 h 1590"/>
              <a:gd name="T68" fmla="*/ 26 w 1589"/>
              <a:gd name="T69" fmla="*/ 606 h 1590"/>
              <a:gd name="T70" fmla="*/ 31 w 1589"/>
              <a:gd name="T71" fmla="*/ 587 h 1590"/>
              <a:gd name="T72" fmla="*/ 40 w 1589"/>
              <a:gd name="T73" fmla="*/ 551 h 1590"/>
              <a:gd name="T74" fmla="*/ 1534 w 1589"/>
              <a:gd name="T75" fmla="*/ 510 h 1590"/>
              <a:gd name="T76" fmla="*/ 1518 w 1589"/>
              <a:gd name="T77" fmla="*/ 474 h 1590"/>
              <a:gd name="T78" fmla="*/ 1492 w 1589"/>
              <a:gd name="T79" fmla="*/ 422 h 1590"/>
              <a:gd name="T80" fmla="*/ 1474 w 1589"/>
              <a:gd name="T81" fmla="*/ 386 h 1590"/>
              <a:gd name="T82" fmla="*/ 1456 w 1589"/>
              <a:gd name="T83" fmla="*/ 354 h 1590"/>
              <a:gd name="T84" fmla="*/ 1445 w 1589"/>
              <a:gd name="T85" fmla="*/ 338 h 1590"/>
              <a:gd name="T86" fmla="*/ 1422 w 1589"/>
              <a:gd name="T87" fmla="*/ 310 h 1590"/>
              <a:gd name="T88" fmla="*/ 1396 w 1589"/>
              <a:gd name="T89" fmla="*/ 280 h 1590"/>
              <a:gd name="T90" fmla="*/ 243 w 1589"/>
              <a:gd name="T91" fmla="*/ 227 h 1590"/>
              <a:gd name="T92" fmla="*/ 270 w 1589"/>
              <a:gd name="T93" fmla="*/ 200 h 1590"/>
              <a:gd name="T94" fmla="*/ 300 w 1589"/>
              <a:gd name="T95" fmla="*/ 173 h 1590"/>
              <a:gd name="T96" fmla="*/ 346 w 1589"/>
              <a:gd name="T97" fmla="*/ 138 h 1590"/>
              <a:gd name="T98" fmla="*/ 381 w 1589"/>
              <a:gd name="T99" fmla="*/ 118 h 1590"/>
              <a:gd name="T100" fmla="*/ 414 w 1589"/>
              <a:gd name="T101" fmla="*/ 101 h 1590"/>
              <a:gd name="T102" fmla="*/ 431 w 1589"/>
              <a:gd name="T103" fmla="*/ 92 h 1590"/>
              <a:gd name="T104" fmla="*/ 465 w 1589"/>
              <a:gd name="T105" fmla="*/ 75 h 1590"/>
              <a:gd name="T106" fmla="*/ 1084 w 1589"/>
              <a:gd name="T107" fmla="*/ 58 h 1590"/>
              <a:gd name="T108" fmla="*/ 1047 w 1589"/>
              <a:gd name="T109" fmla="*/ 45 h 1590"/>
              <a:gd name="T110" fmla="*/ 992 w 1589"/>
              <a:gd name="T111" fmla="*/ 29 h 1590"/>
              <a:gd name="T112" fmla="*/ 953 w 1589"/>
              <a:gd name="T113" fmla="*/ 18 h 1590"/>
              <a:gd name="T114" fmla="*/ 917 w 1589"/>
              <a:gd name="T115" fmla="*/ 10 h 1590"/>
              <a:gd name="T116" fmla="*/ 898 w 1589"/>
              <a:gd name="T117" fmla="*/ 7 h 1590"/>
              <a:gd name="T118" fmla="*/ 861 w 1589"/>
              <a:gd name="T119" fmla="*/ 5 h 1590"/>
              <a:gd name="T120" fmla="*/ 821 w 1589"/>
              <a:gd name="T121" fmla="*/ 1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9" h="1590">
                <a:moveTo>
                  <a:pt x="795" y="1590"/>
                </a:moveTo>
                <a:cubicBezTo>
                  <a:pt x="792" y="1590"/>
                  <a:pt x="789" y="1590"/>
                  <a:pt x="785" y="1590"/>
                </a:cubicBezTo>
                <a:cubicBezTo>
                  <a:pt x="785" y="1590"/>
                  <a:pt x="784" y="1589"/>
                  <a:pt x="784" y="1588"/>
                </a:cubicBezTo>
                <a:cubicBezTo>
                  <a:pt x="784" y="1587"/>
                  <a:pt x="785" y="1586"/>
                  <a:pt x="786" y="1586"/>
                </a:cubicBezTo>
                <a:cubicBezTo>
                  <a:pt x="786" y="1586"/>
                  <a:pt x="786" y="1586"/>
                  <a:pt x="786" y="1586"/>
                </a:cubicBezTo>
                <a:cubicBezTo>
                  <a:pt x="789" y="1586"/>
                  <a:pt x="792" y="1586"/>
                  <a:pt x="795" y="1586"/>
                </a:cubicBezTo>
                <a:cubicBezTo>
                  <a:pt x="798" y="1586"/>
                  <a:pt x="802" y="1586"/>
                  <a:pt x="805" y="1586"/>
                </a:cubicBezTo>
                <a:cubicBezTo>
                  <a:pt x="806" y="1586"/>
                  <a:pt x="807" y="1587"/>
                  <a:pt x="807" y="1588"/>
                </a:cubicBezTo>
                <a:cubicBezTo>
                  <a:pt x="807" y="1589"/>
                  <a:pt x="806" y="1590"/>
                  <a:pt x="805" y="1590"/>
                </a:cubicBezTo>
                <a:cubicBezTo>
                  <a:pt x="802" y="1590"/>
                  <a:pt x="798" y="1590"/>
                  <a:pt x="795" y="1590"/>
                </a:cubicBezTo>
                <a:close/>
                <a:moveTo>
                  <a:pt x="766" y="1589"/>
                </a:moveTo>
                <a:cubicBezTo>
                  <a:pt x="766" y="1589"/>
                  <a:pt x="766" y="1589"/>
                  <a:pt x="766" y="1589"/>
                </a:cubicBezTo>
                <a:cubicBezTo>
                  <a:pt x="760" y="1589"/>
                  <a:pt x="753" y="1589"/>
                  <a:pt x="747" y="1588"/>
                </a:cubicBezTo>
                <a:cubicBezTo>
                  <a:pt x="746" y="1588"/>
                  <a:pt x="745" y="1587"/>
                  <a:pt x="745" y="1586"/>
                </a:cubicBezTo>
                <a:cubicBezTo>
                  <a:pt x="745" y="1585"/>
                  <a:pt x="746" y="1585"/>
                  <a:pt x="747" y="1585"/>
                </a:cubicBezTo>
                <a:cubicBezTo>
                  <a:pt x="753" y="1585"/>
                  <a:pt x="760" y="1585"/>
                  <a:pt x="766" y="1586"/>
                </a:cubicBezTo>
                <a:cubicBezTo>
                  <a:pt x="767" y="1586"/>
                  <a:pt x="768" y="1587"/>
                  <a:pt x="768" y="1588"/>
                </a:cubicBezTo>
                <a:cubicBezTo>
                  <a:pt x="768" y="1588"/>
                  <a:pt x="767" y="1589"/>
                  <a:pt x="766" y="1589"/>
                </a:cubicBezTo>
                <a:close/>
                <a:moveTo>
                  <a:pt x="824" y="1589"/>
                </a:moveTo>
                <a:cubicBezTo>
                  <a:pt x="823" y="1589"/>
                  <a:pt x="822" y="1588"/>
                  <a:pt x="822" y="1587"/>
                </a:cubicBezTo>
                <a:cubicBezTo>
                  <a:pt x="822" y="1586"/>
                  <a:pt x="823" y="1586"/>
                  <a:pt x="824" y="1586"/>
                </a:cubicBezTo>
                <a:cubicBezTo>
                  <a:pt x="830" y="1585"/>
                  <a:pt x="837" y="1585"/>
                  <a:pt x="843" y="1585"/>
                </a:cubicBezTo>
                <a:cubicBezTo>
                  <a:pt x="844" y="1585"/>
                  <a:pt x="845" y="1585"/>
                  <a:pt x="845" y="1586"/>
                </a:cubicBezTo>
                <a:cubicBezTo>
                  <a:pt x="845" y="1587"/>
                  <a:pt x="844" y="1588"/>
                  <a:pt x="843" y="1588"/>
                </a:cubicBezTo>
                <a:cubicBezTo>
                  <a:pt x="837" y="1589"/>
                  <a:pt x="831" y="1589"/>
                  <a:pt x="824" y="1589"/>
                </a:cubicBezTo>
                <a:cubicBezTo>
                  <a:pt x="824" y="1589"/>
                  <a:pt x="824" y="1589"/>
                  <a:pt x="824" y="1589"/>
                </a:cubicBezTo>
                <a:close/>
                <a:moveTo>
                  <a:pt x="728" y="1587"/>
                </a:moveTo>
                <a:cubicBezTo>
                  <a:pt x="728" y="1587"/>
                  <a:pt x="728" y="1587"/>
                  <a:pt x="728" y="1587"/>
                </a:cubicBezTo>
                <a:cubicBezTo>
                  <a:pt x="721" y="1586"/>
                  <a:pt x="715" y="1586"/>
                  <a:pt x="708" y="1585"/>
                </a:cubicBezTo>
                <a:cubicBezTo>
                  <a:pt x="707" y="1585"/>
                  <a:pt x="707" y="1584"/>
                  <a:pt x="707" y="1583"/>
                </a:cubicBezTo>
                <a:cubicBezTo>
                  <a:pt x="707" y="1582"/>
                  <a:pt x="708" y="1581"/>
                  <a:pt x="709" y="1582"/>
                </a:cubicBezTo>
                <a:cubicBezTo>
                  <a:pt x="715" y="1582"/>
                  <a:pt x="721" y="1583"/>
                  <a:pt x="728" y="1583"/>
                </a:cubicBezTo>
                <a:cubicBezTo>
                  <a:pt x="729" y="1584"/>
                  <a:pt x="730" y="1584"/>
                  <a:pt x="729" y="1585"/>
                </a:cubicBezTo>
                <a:cubicBezTo>
                  <a:pt x="729" y="1586"/>
                  <a:pt x="729" y="1587"/>
                  <a:pt x="728" y="1587"/>
                </a:cubicBezTo>
                <a:close/>
                <a:moveTo>
                  <a:pt x="863" y="1587"/>
                </a:moveTo>
                <a:cubicBezTo>
                  <a:pt x="862" y="1587"/>
                  <a:pt x="861" y="1586"/>
                  <a:pt x="861" y="1585"/>
                </a:cubicBezTo>
                <a:cubicBezTo>
                  <a:pt x="861" y="1584"/>
                  <a:pt x="861" y="1583"/>
                  <a:pt x="862" y="1583"/>
                </a:cubicBezTo>
                <a:cubicBezTo>
                  <a:pt x="869" y="1583"/>
                  <a:pt x="875" y="1582"/>
                  <a:pt x="882" y="1581"/>
                </a:cubicBezTo>
                <a:cubicBezTo>
                  <a:pt x="883" y="1581"/>
                  <a:pt x="883" y="1582"/>
                  <a:pt x="884" y="1583"/>
                </a:cubicBezTo>
                <a:cubicBezTo>
                  <a:pt x="884" y="1584"/>
                  <a:pt x="883" y="1585"/>
                  <a:pt x="882" y="1585"/>
                </a:cubicBezTo>
                <a:cubicBezTo>
                  <a:pt x="876" y="1586"/>
                  <a:pt x="869" y="1586"/>
                  <a:pt x="863" y="1587"/>
                </a:cubicBezTo>
                <a:cubicBezTo>
                  <a:pt x="863" y="1587"/>
                  <a:pt x="863" y="1587"/>
                  <a:pt x="863" y="1587"/>
                </a:cubicBezTo>
                <a:close/>
                <a:moveTo>
                  <a:pt x="689" y="1583"/>
                </a:moveTo>
                <a:cubicBezTo>
                  <a:pt x="689" y="1583"/>
                  <a:pt x="689" y="1583"/>
                  <a:pt x="689" y="1583"/>
                </a:cubicBezTo>
                <a:cubicBezTo>
                  <a:pt x="683" y="1582"/>
                  <a:pt x="676" y="1581"/>
                  <a:pt x="670" y="1580"/>
                </a:cubicBezTo>
                <a:cubicBezTo>
                  <a:pt x="669" y="1580"/>
                  <a:pt x="668" y="1579"/>
                  <a:pt x="668" y="1578"/>
                </a:cubicBezTo>
                <a:cubicBezTo>
                  <a:pt x="669" y="1577"/>
                  <a:pt x="670" y="1576"/>
                  <a:pt x="670" y="1577"/>
                </a:cubicBezTo>
                <a:cubicBezTo>
                  <a:pt x="677" y="1578"/>
                  <a:pt x="683" y="1578"/>
                  <a:pt x="690" y="1579"/>
                </a:cubicBezTo>
                <a:cubicBezTo>
                  <a:pt x="691" y="1579"/>
                  <a:pt x="691" y="1580"/>
                  <a:pt x="691" y="1581"/>
                </a:cubicBezTo>
                <a:cubicBezTo>
                  <a:pt x="691" y="1582"/>
                  <a:pt x="690" y="1583"/>
                  <a:pt x="689" y="1583"/>
                </a:cubicBezTo>
                <a:close/>
                <a:moveTo>
                  <a:pt x="901" y="1583"/>
                </a:moveTo>
                <a:cubicBezTo>
                  <a:pt x="900" y="1583"/>
                  <a:pt x="899" y="1582"/>
                  <a:pt x="899" y="1581"/>
                </a:cubicBezTo>
                <a:cubicBezTo>
                  <a:pt x="899" y="1580"/>
                  <a:pt x="900" y="1579"/>
                  <a:pt x="901" y="1579"/>
                </a:cubicBezTo>
                <a:cubicBezTo>
                  <a:pt x="907" y="1578"/>
                  <a:pt x="913" y="1577"/>
                  <a:pt x="920" y="1576"/>
                </a:cubicBezTo>
                <a:cubicBezTo>
                  <a:pt x="921" y="1576"/>
                  <a:pt x="922" y="1577"/>
                  <a:pt x="922" y="1578"/>
                </a:cubicBezTo>
                <a:cubicBezTo>
                  <a:pt x="922" y="1579"/>
                  <a:pt x="921" y="1580"/>
                  <a:pt x="920" y="1580"/>
                </a:cubicBezTo>
                <a:cubicBezTo>
                  <a:pt x="914" y="1581"/>
                  <a:pt x="908" y="1582"/>
                  <a:pt x="901" y="1583"/>
                </a:cubicBezTo>
                <a:cubicBezTo>
                  <a:pt x="901" y="1583"/>
                  <a:pt x="901" y="1583"/>
                  <a:pt x="901" y="1583"/>
                </a:cubicBezTo>
                <a:close/>
                <a:moveTo>
                  <a:pt x="651" y="1577"/>
                </a:moveTo>
                <a:cubicBezTo>
                  <a:pt x="651" y="1577"/>
                  <a:pt x="651" y="1577"/>
                  <a:pt x="651" y="1577"/>
                </a:cubicBezTo>
                <a:cubicBezTo>
                  <a:pt x="644" y="1576"/>
                  <a:pt x="638" y="1574"/>
                  <a:pt x="632" y="1573"/>
                </a:cubicBezTo>
                <a:cubicBezTo>
                  <a:pt x="631" y="1573"/>
                  <a:pt x="630" y="1572"/>
                  <a:pt x="630" y="1571"/>
                </a:cubicBezTo>
                <a:cubicBezTo>
                  <a:pt x="631" y="1570"/>
                  <a:pt x="632" y="1569"/>
                  <a:pt x="633" y="1570"/>
                </a:cubicBezTo>
                <a:cubicBezTo>
                  <a:pt x="639" y="1571"/>
                  <a:pt x="645" y="1572"/>
                  <a:pt x="651" y="1573"/>
                </a:cubicBezTo>
                <a:cubicBezTo>
                  <a:pt x="652" y="1573"/>
                  <a:pt x="653" y="1574"/>
                  <a:pt x="653" y="1575"/>
                </a:cubicBezTo>
                <a:cubicBezTo>
                  <a:pt x="653" y="1576"/>
                  <a:pt x="652" y="1577"/>
                  <a:pt x="651" y="1577"/>
                </a:cubicBezTo>
                <a:close/>
                <a:moveTo>
                  <a:pt x="939" y="1577"/>
                </a:moveTo>
                <a:cubicBezTo>
                  <a:pt x="938" y="1577"/>
                  <a:pt x="937" y="1576"/>
                  <a:pt x="937" y="1575"/>
                </a:cubicBezTo>
                <a:cubicBezTo>
                  <a:pt x="937" y="1574"/>
                  <a:pt x="938" y="1573"/>
                  <a:pt x="939" y="1573"/>
                </a:cubicBezTo>
                <a:cubicBezTo>
                  <a:pt x="945" y="1572"/>
                  <a:pt x="951" y="1571"/>
                  <a:pt x="958" y="1569"/>
                </a:cubicBezTo>
                <a:cubicBezTo>
                  <a:pt x="959" y="1569"/>
                  <a:pt x="960" y="1570"/>
                  <a:pt x="960" y="1571"/>
                </a:cubicBezTo>
                <a:cubicBezTo>
                  <a:pt x="960" y="1572"/>
                  <a:pt x="959" y="1573"/>
                  <a:pt x="958" y="1573"/>
                </a:cubicBezTo>
                <a:cubicBezTo>
                  <a:pt x="952" y="1574"/>
                  <a:pt x="946" y="1575"/>
                  <a:pt x="939" y="1577"/>
                </a:cubicBezTo>
                <a:cubicBezTo>
                  <a:pt x="939" y="1577"/>
                  <a:pt x="939" y="1577"/>
                  <a:pt x="939" y="1577"/>
                </a:cubicBezTo>
                <a:close/>
                <a:moveTo>
                  <a:pt x="613" y="1569"/>
                </a:moveTo>
                <a:cubicBezTo>
                  <a:pt x="613" y="1569"/>
                  <a:pt x="613" y="1569"/>
                  <a:pt x="613" y="1569"/>
                </a:cubicBezTo>
                <a:cubicBezTo>
                  <a:pt x="607" y="1567"/>
                  <a:pt x="600" y="1566"/>
                  <a:pt x="594" y="1564"/>
                </a:cubicBezTo>
                <a:cubicBezTo>
                  <a:pt x="593" y="1564"/>
                  <a:pt x="593" y="1563"/>
                  <a:pt x="593" y="1562"/>
                </a:cubicBezTo>
                <a:cubicBezTo>
                  <a:pt x="593" y="1561"/>
                  <a:pt x="594" y="1561"/>
                  <a:pt x="595" y="1561"/>
                </a:cubicBezTo>
                <a:cubicBezTo>
                  <a:pt x="601" y="1562"/>
                  <a:pt x="608" y="1564"/>
                  <a:pt x="614" y="1565"/>
                </a:cubicBezTo>
                <a:cubicBezTo>
                  <a:pt x="615" y="1566"/>
                  <a:pt x="615" y="1567"/>
                  <a:pt x="615" y="1568"/>
                </a:cubicBezTo>
                <a:cubicBezTo>
                  <a:pt x="615" y="1568"/>
                  <a:pt x="614" y="1569"/>
                  <a:pt x="613" y="1569"/>
                </a:cubicBezTo>
                <a:close/>
                <a:moveTo>
                  <a:pt x="977" y="1569"/>
                </a:moveTo>
                <a:cubicBezTo>
                  <a:pt x="976" y="1569"/>
                  <a:pt x="975" y="1568"/>
                  <a:pt x="975" y="1567"/>
                </a:cubicBezTo>
                <a:cubicBezTo>
                  <a:pt x="975" y="1566"/>
                  <a:pt x="976" y="1565"/>
                  <a:pt x="976" y="1565"/>
                </a:cubicBezTo>
                <a:cubicBezTo>
                  <a:pt x="983" y="1564"/>
                  <a:pt x="989" y="1562"/>
                  <a:pt x="995" y="1560"/>
                </a:cubicBezTo>
                <a:cubicBezTo>
                  <a:pt x="996" y="1560"/>
                  <a:pt x="997" y="1561"/>
                  <a:pt x="997" y="1562"/>
                </a:cubicBezTo>
                <a:cubicBezTo>
                  <a:pt x="998" y="1563"/>
                  <a:pt x="997" y="1564"/>
                  <a:pt x="996" y="1564"/>
                </a:cubicBezTo>
                <a:cubicBezTo>
                  <a:pt x="990" y="1566"/>
                  <a:pt x="984" y="1567"/>
                  <a:pt x="977" y="1569"/>
                </a:cubicBezTo>
                <a:cubicBezTo>
                  <a:pt x="977" y="1569"/>
                  <a:pt x="977" y="1569"/>
                  <a:pt x="977" y="1569"/>
                </a:cubicBezTo>
                <a:close/>
                <a:moveTo>
                  <a:pt x="576" y="1559"/>
                </a:moveTo>
                <a:cubicBezTo>
                  <a:pt x="576" y="1559"/>
                  <a:pt x="576" y="1559"/>
                  <a:pt x="576" y="1559"/>
                </a:cubicBezTo>
                <a:cubicBezTo>
                  <a:pt x="569" y="1557"/>
                  <a:pt x="563" y="1556"/>
                  <a:pt x="557" y="1554"/>
                </a:cubicBezTo>
                <a:cubicBezTo>
                  <a:pt x="556" y="1553"/>
                  <a:pt x="556" y="1552"/>
                  <a:pt x="556" y="1551"/>
                </a:cubicBezTo>
                <a:cubicBezTo>
                  <a:pt x="556" y="1551"/>
                  <a:pt x="557" y="1550"/>
                  <a:pt x="558" y="1550"/>
                </a:cubicBezTo>
                <a:cubicBezTo>
                  <a:pt x="564" y="1552"/>
                  <a:pt x="570" y="1554"/>
                  <a:pt x="577" y="1556"/>
                </a:cubicBezTo>
                <a:cubicBezTo>
                  <a:pt x="577" y="1556"/>
                  <a:pt x="578" y="1557"/>
                  <a:pt x="578" y="1558"/>
                </a:cubicBezTo>
                <a:cubicBezTo>
                  <a:pt x="578" y="1559"/>
                  <a:pt x="577" y="1559"/>
                  <a:pt x="576" y="1559"/>
                </a:cubicBezTo>
                <a:close/>
                <a:moveTo>
                  <a:pt x="1014" y="1559"/>
                </a:moveTo>
                <a:cubicBezTo>
                  <a:pt x="1013" y="1559"/>
                  <a:pt x="1013" y="1558"/>
                  <a:pt x="1012" y="1558"/>
                </a:cubicBezTo>
                <a:cubicBezTo>
                  <a:pt x="1012" y="1557"/>
                  <a:pt x="1013" y="1556"/>
                  <a:pt x="1014" y="1555"/>
                </a:cubicBezTo>
                <a:cubicBezTo>
                  <a:pt x="1020" y="1554"/>
                  <a:pt x="1026" y="1552"/>
                  <a:pt x="1032" y="1550"/>
                </a:cubicBezTo>
                <a:cubicBezTo>
                  <a:pt x="1033" y="1550"/>
                  <a:pt x="1034" y="1550"/>
                  <a:pt x="1034" y="1551"/>
                </a:cubicBezTo>
                <a:cubicBezTo>
                  <a:pt x="1035" y="1552"/>
                  <a:pt x="1034" y="1553"/>
                  <a:pt x="1033" y="1553"/>
                </a:cubicBezTo>
                <a:cubicBezTo>
                  <a:pt x="1027" y="1555"/>
                  <a:pt x="1021" y="1557"/>
                  <a:pt x="1015" y="1559"/>
                </a:cubicBezTo>
                <a:cubicBezTo>
                  <a:pt x="1015" y="1559"/>
                  <a:pt x="1014" y="1559"/>
                  <a:pt x="1014" y="1559"/>
                </a:cubicBezTo>
                <a:close/>
                <a:moveTo>
                  <a:pt x="539" y="1548"/>
                </a:moveTo>
                <a:cubicBezTo>
                  <a:pt x="539" y="1548"/>
                  <a:pt x="539" y="1548"/>
                  <a:pt x="539" y="1548"/>
                </a:cubicBezTo>
                <a:cubicBezTo>
                  <a:pt x="532" y="1546"/>
                  <a:pt x="526" y="1543"/>
                  <a:pt x="520" y="1541"/>
                </a:cubicBezTo>
                <a:cubicBezTo>
                  <a:pt x="519" y="1541"/>
                  <a:pt x="519" y="1540"/>
                  <a:pt x="519" y="1539"/>
                </a:cubicBezTo>
                <a:cubicBezTo>
                  <a:pt x="520" y="1538"/>
                  <a:pt x="521" y="1538"/>
                  <a:pt x="521" y="1538"/>
                </a:cubicBezTo>
                <a:cubicBezTo>
                  <a:pt x="528" y="1540"/>
                  <a:pt x="534" y="1542"/>
                  <a:pt x="540" y="1544"/>
                </a:cubicBezTo>
                <a:cubicBezTo>
                  <a:pt x="541" y="1545"/>
                  <a:pt x="541" y="1546"/>
                  <a:pt x="541" y="1547"/>
                </a:cubicBezTo>
                <a:cubicBezTo>
                  <a:pt x="541" y="1547"/>
                  <a:pt x="540" y="1548"/>
                  <a:pt x="539" y="1548"/>
                </a:cubicBezTo>
                <a:close/>
                <a:moveTo>
                  <a:pt x="1051" y="1547"/>
                </a:moveTo>
                <a:cubicBezTo>
                  <a:pt x="1050" y="1547"/>
                  <a:pt x="1050" y="1547"/>
                  <a:pt x="1049" y="1546"/>
                </a:cubicBezTo>
                <a:cubicBezTo>
                  <a:pt x="1049" y="1545"/>
                  <a:pt x="1050" y="1544"/>
                  <a:pt x="1050" y="1544"/>
                </a:cubicBezTo>
                <a:cubicBezTo>
                  <a:pt x="1057" y="1542"/>
                  <a:pt x="1063" y="1540"/>
                  <a:pt x="1069" y="1537"/>
                </a:cubicBezTo>
                <a:cubicBezTo>
                  <a:pt x="1070" y="1537"/>
                  <a:pt x="1071" y="1537"/>
                  <a:pt x="1071" y="1538"/>
                </a:cubicBezTo>
                <a:cubicBezTo>
                  <a:pt x="1071" y="1539"/>
                  <a:pt x="1071" y="1540"/>
                  <a:pt x="1070" y="1541"/>
                </a:cubicBezTo>
                <a:cubicBezTo>
                  <a:pt x="1064" y="1543"/>
                  <a:pt x="1058" y="1545"/>
                  <a:pt x="1052" y="1547"/>
                </a:cubicBezTo>
                <a:cubicBezTo>
                  <a:pt x="1051" y="1547"/>
                  <a:pt x="1051" y="1547"/>
                  <a:pt x="1051" y="1547"/>
                </a:cubicBezTo>
                <a:close/>
                <a:moveTo>
                  <a:pt x="503" y="1534"/>
                </a:moveTo>
                <a:cubicBezTo>
                  <a:pt x="503" y="1534"/>
                  <a:pt x="502" y="1534"/>
                  <a:pt x="502" y="1534"/>
                </a:cubicBezTo>
                <a:cubicBezTo>
                  <a:pt x="496" y="1532"/>
                  <a:pt x="490" y="1529"/>
                  <a:pt x="484" y="1527"/>
                </a:cubicBezTo>
                <a:cubicBezTo>
                  <a:pt x="483" y="1527"/>
                  <a:pt x="483" y="1526"/>
                  <a:pt x="483" y="1525"/>
                </a:cubicBezTo>
                <a:cubicBezTo>
                  <a:pt x="484" y="1524"/>
                  <a:pt x="485" y="1523"/>
                  <a:pt x="486" y="1524"/>
                </a:cubicBezTo>
                <a:cubicBezTo>
                  <a:pt x="491" y="1526"/>
                  <a:pt x="497" y="1529"/>
                  <a:pt x="503" y="1531"/>
                </a:cubicBezTo>
                <a:cubicBezTo>
                  <a:pt x="504" y="1531"/>
                  <a:pt x="505" y="1532"/>
                  <a:pt x="504" y="1533"/>
                </a:cubicBezTo>
                <a:cubicBezTo>
                  <a:pt x="504" y="1534"/>
                  <a:pt x="503" y="1534"/>
                  <a:pt x="503" y="1534"/>
                </a:cubicBezTo>
                <a:close/>
                <a:moveTo>
                  <a:pt x="1087" y="1534"/>
                </a:moveTo>
                <a:cubicBezTo>
                  <a:pt x="1087" y="1534"/>
                  <a:pt x="1086" y="1533"/>
                  <a:pt x="1086" y="1533"/>
                </a:cubicBezTo>
                <a:cubicBezTo>
                  <a:pt x="1085" y="1532"/>
                  <a:pt x="1086" y="1531"/>
                  <a:pt x="1087" y="1530"/>
                </a:cubicBezTo>
                <a:cubicBezTo>
                  <a:pt x="1093" y="1528"/>
                  <a:pt x="1098" y="1526"/>
                  <a:pt x="1104" y="1523"/>
                </a:cubicBezTo>
                <a:cubicBezTo>
                  <a:pt x="1105" y="1523"/>
                  <a:pt x="1106" y="1523"/>
                  <a:pt x="1107" y="1524"/>
                </a:cubicBezTo>
                <a:cubicBezTo>
                  <a:pt x="1107" y="1525"/>
                  <a:pt x="1107" y="1526"/>
                  <a:pt x="1106" y="1526"/>
                </a:cubicBezTo>
                <a:cubicBezTo>
                  <a:pt x="1100" y="1529"/>
                  <a:pt x="1094" y="1531"/>
                  <a:pt x="1088" y="1534"/>
                </a:cubicBezTo>
                <a:cubicBezTo>
                  <a:pt x="1088" y="1534"/>
                  <a:pt x="1087" y="1534"/>
                  <a:pt x="1087" y="1534"/>
                </a:cubicBezTo>
                <a:close/>
                <a:moveTo>
                  <a:pt x="467" y="1519"/>
                </a:moveTo>
                <a:cubicBezTo>
                  <a:pt x="467" y="1519"/>
                  <a:pt x="467" y="1519"/>
                  <a:pt x="466" y="1519"/>
                </a:cubicBezTo>
                <a:cubicBezTo>
                  <a:pt x="460" y="1516"/>
                  <a:pt x="455" y="1514"/>
                  <a:pt x="449" y="1511"/>
                </a:cubicBezTo>
                <a:cubicBezTo>
                  <a:pt x="448" y="1510"/>
                  <a:pt x="448" y="1509"/>
                  <a:pt x="448" y="1509"/>
                </a:cubicBezTo>
                <a:cubicBezTo>
                  <a:pt x="448" y="1508"/>
                  <a:pt x="449" y="1507"/>
                  <a:pt x="450" y="1508"/>
                </a:cubicBezTo>
                <a:cubicBezTo>
                  <a:pt x="456" y="1511"/>
                  <a:pt x="462" y="1513"/>
                  <a:pt x="468" y="1516"/>
                </a:cubicBezTo>
                <a:cubicBezTo>
                  <a:pt x="469" y="1516"/>
                  <a:pt x="469" y="1517"/>
                  <a:pt x="469" y="1518"/>
                </a:cubicBezTo>
                <a:cubicBezTo>
                  <a:pt x="468" y="1519"/>
                  <a:pt x="468" y="1519"/>
                  <a:pt x="467" y="1519"/>
                </a:cubicBezTo>
                <a:close/>
                <a:moveTo>
                  <a:pt x="1123" y="1519"/>
                </a:moveTo>
                <a:cubicBezTo>
                  <a:pt x="1122" y="1519"/>
                  <a:pt x="1121" y="1518"/>
                  <a:pt x="1121" y="1518"/>
                </a:cubicBezTo>
                <a:cubicBezTo>
                  <a:pt x="1121" y="1517"/>
                  <a:pt x="1121" y="1516"/>
                  <a:pt x="1122" y="1515"/>
                </a:cubicBezTo>
                <a:cubicBezTo>
                  <a:pt x="1128" y="1513"/>
                  <a:pt x="1134" y="1510"/>
                  <a:pt x="1139" y="1507"/>
                </a:cubicBezTo>
                <a:cubicBezTo>
                  <a:pt x="1140" y="1507"/>
                  <a:pt x="1141" y="1507"/>
                  <a:pt x="1142" y="1508"/>
                </a:cubicBezTo>
                <a:cubicBezTo>
                  <a:pt x="1142" y="1509"/>
                  <a:pt x="1142" y="1510"/>
                  <a:pt x="1141" y="1510"/>
                </a:cubicBezTo>
                <a:cubicBezTo>
                  <a:pt x="1135" y="1513"/>
                  <a:pt x="1129" y="1516"/>
                  <a:pt x="1123" y="1519"/>
                </a:cubicBezTo>
                <a:cubicBezTo>
                  <a:pt x="1123" y="1519"/>
                  <a:pt x="1123" y="1519"/>
                  <a:pt x="1123" y="1519"/>
                </a:cubicBezTo>
                <a:close/>
                <a:moveTo>
                  <a:pt x="432" y="1502"/>
                </a:moveTo>
                <a:cubicBezTo>
                  <a:pt x="432" y="1502"/>
                  <a:pt x="432" y="1502"/>
                  <a:pt x="431" y="1502"/>
                </a:cubicBezTo>
                <a:cubicBezTo>
                  <a:pt x="426" y="1499"/>
                  <a:pt x="420" y="1496"/>
                  <a:pt x="414" y="1493"/>
                </a:cubicBezTo>
                <a:cubicBezTo>
                  <a:pt x="413" y="1493"/>
                  <a:pt x="413" y="1492"/>
                  <a:pt x="414" y="1491"/>
                </a:cubicBezTo>
                <a:cubicBezTo>
                  <a:pt x="414" y="1490"/>
                  <a:pt x="415" y="1490"/>
                  <a:pt x="416" y="1490"/>
                </a:cubicBezTo>
                <a:cubicBezTo>
                  <a:pt x="422" y="1493"/>
                  <a:pt x="427" y="1496"/>
                  <a:pt x="433" y="1499"/>
                </a:cubicBezTo>
                <a:cubicBezTo>
                  <a:pt x="434" y="1500"/>
                  <a:pt x="434" y="1501"/>
                  <a:pt x="434" y="1501"/>
                </a:cubicBezTo>
                <a:cubicBezTo>
                  <a:pt x="434" y="1502"/>
                  <a:pt x="433" y="1502"/>
                  <a:pt x="432" y="1502"/>
                </a:cubicBezTo>
                <a:close/>
                <a:moveTo>
                  <a:pt x="1157" y="1502"/>
                </a:moveTo>
                <a:cubicBezTo>
                  <a:pt x="1157" y="1502"/>
                  <a:pt x="1156" y="1502"/>
                  <a:pt x="1156" y="1501"/>
                </a:cubicBezTo>
                <a:cubicBezTo>
                  <a:pt x="1155" y="1500"/>
                  <a:pt x="1156" y="1499"/>
                  <a:pt x="1156" y="1499"/>
                </a:cubicBezTo>
                <a:cubicBezTo>
                  <a:pt x="1162" y="1496"/>
                  <a:pt x="1168" y="1493"/>
                  <a:pt x="1173" y="1490"/>
                </a:cubicBezTo>
                <a:cubicBezTo>
                  <a:pt x="1174" y="1489"/>
                  <a:pt x="1175" y="1489"/>
                  <a:pt x="1176" y="1490"/>
                </a:cubicBezTo>
                <a:cubicBezTo>
                  <a:pt x="1176" y="1491"/>
                  <a:pt x="1176" y="1492"/>
                  <a:pt x="1175" y="1493"/>
                </a:cubicBezTo>
                <a:cubicBezTo>
                  <a:pt x="1169" y="1496"/>
                  <a:pt x="1164" y="1499"/>
                  <a:pt x="1158" y="1502"/>
                </a:cubicBezTo>
                <a:cubicBezTo>
                  <a:pt x="1158" y="1502"/>
                  <a:pt x="1158" y="1502"/>
                  <a:pt x="1157" y="1502"/>
                </a:cubicBezTo>
                <a:close/>
                <a:moveTo>
                  <a:pt x="398" y="1484"/>
                </a:moveTo>
                <a:cubicBezTo>
                  <a:pt x="398" y="1484"/>
                  <a:pt x="398" y="1484"/>
                  <a:pt x="397" y="1484"/>
                </a:cubicBezTo>
                <a:cubicBezTo>
                  <a:pt x="392" y="1480"/>
                  <a:pt x="386" y="1477"/>
                  <a:pt x="381" y="1474"/>
                </a:cubicBezTo>
                <a:cubicBezTo>
                  <a:pt x="380" y="1473"/>
                  <a:pt x="380" y="1472"/>
                  <a:pt x="380" y="1471"/>
                </a:cubicBezTo>
                <a:cubicBezTo>
                  <a:pt x="381" y="1471"/>
                  <a:pt x="382" y="1470"/>
                  <a:pt x="383" y="1471"/>
                </a:cubicBezTo>
                <a:cubicBezTo>
                  <a:pt x="388" y="1474"/>
                  <a:pt x="394" y="1477"/>
                  <a:pt x="399" y="1481"/>
                </a:cubicBezTo>
                <a:cubicBezTo>
                  <a:pt x="400" y="1481"/>
                  <a:pt x="400" y="1482"/>
                  <a:pt x="400" y="1483"/>
                </a:cubicBezTo>
                <a:cubicBezTo>
                  <a:pt x="400" y="1484"/>
                  <a:pt x="399" y="1484"/>
                  <a:pt x="398" y="1484"/>
                </a:cubicBezTo>
                <a:close/>
                <a:moveTo>
                  <a:pt x="1191" y="1484"/>
                </a:moveTo>
                <a:cubicBezTo>
                  <a:pt x="1190" y="1484"/>
                  <a:pt x="1190" y="1483"/>
                  <a:pt x="1190" y="1483"/>
                </a:cubicBezTo>
                <a:cubicBezTo>
                  <a:pt x="1189" y="1482"/>
                  <a:pt x="1189" y="1481"/>
                  <a:pt x="1190" y="1480"/>
                </a:cubicBezTo>
                <a:cubicBezTo>
                  <a:pt x="1196" y="1477"/>
                  <a:pt x="1201" y="1474"/>
                  <a:pt x="1207" y="1470"/>
                </a:cubicBezTo>
                <a:cubicBezTo>
                  <a:pt x="1207" y="1470"/>
                  <a:pt x="1209" y="1470"/>
                  <a:pt x="1209" y="1471"/>
                </a:cubicBezTo>
                <a:cubicBezTo>
                  <a:pt x="1210" y="1472"/>
                  <a:pt x="1209" y="1473"/>
                  <a:pt x="1209" y="1473"/>
                </a:cubicBezTo>
                <a:cubicBezTo>
                  <a:pt x="1203" y="1477"/>
                  <a:pt x="1198" y="1480"/>
                  <a:pt x="1192" y="1483"/>
                </a:cubicBezTo>
                <a:cubicBezTo>
                  <a:pt x="1192" y="1483"/>
                  <a:pt x="1191" y="1484"/>
                  <a:pt x="1191" y="1484"/>
                </a:cubicBezTo>
                <a:close/>
                <a:moveTo>
                  <a:pt x="365" y="1464"/>
                </a:moveTo>
                <a:cubicBezTo>
                  <a:pt x="365" y="1464"/>
                  <a:pt x="365" y="1464"/>
                  <a:pt x="364" y="1464"/>
                </a:cubicBezTo>
                <a:cubicBezTo>
                  <a:pt x="359" y="1460"/>
                  <a:pt x="354" y="1456"/>
                  <a:pt x="348" y="1453"/>
                </a:cubicBezTo>
                <a:cubicBezTo>
                  <a:pt x="347" y="1452"/>
                  <a:pt x="347" y="1451"/>
                  <a:pt x="348" y="1450"/>
                </a:cubicBezTo>
                <a:cubicBezTo>
                  <a:pt x="348" y="1450"/>
                  <a:pt x="349" y="1449"/>
                  <a:pt x="350" y="1450"/>
                </a:cubicBezTo>
                <a:cubicBezTo>
                  <a:pt x="356" y="1453"/>
                  <a:pt x="361" y="1457"/>
                  <a:pt x="366" y="1461"/>
                </a:cubicBezTo>
                <a:cubicBezTo>
                  <a:pt x="367" y="1461"/>
                  <a:pt x="367" y="1462"/>
                  <a:pt x="367" y="1463"/>
                </a:cubicBezTo>
                <a:cubicBezTo>
                  <a:pt x="366" y="1464"/>
                  <a:pt x="366" y="1464"/>
                  <a:pt x="365" y="1464"/>
                </a:cubicBezTo>
                <a:close/>
                <a:moveTo>
                  <a:pt x="1224" y="1463"/>
                </a:moveTo>
                <a:cubicBezTo>
                  <a:pt x="1223" y="1463"/>
                  <a:pt x="1223" y="1463"/>
                  <a:pt x="1222" y="1463"/>
                </a:cubicBezTo>
                <a:cubicBezTo>
                  <a:pt x="1222" y="1462"/>
                  <a:pt x="1222" y="1461"/>
                  <a:pt x="1223" y="1460"/>
                </a:cubicBezTo>
                <a:cubicBezTo>
                  <a:pt x="1228" y="1457"/>
                  <a:pt x="1234" y="1453"/>
                  <a:pt x="1239" y="1450"/>
                </a:cubicBezTo>
                <a:cubicBezTo>
                  <a:pt x="1240" y="1449"/>
                  <a:pt x="1241" y="1449"/>
                  <a:pt x="1241" y="1450"/>
                </a:cubicBezTo>
                <a:cubicBezTo>
                  <a:pt x="1242" y="1451"/>
                  <a:pt x="1242" y="1452"/>
                  <a:pt x="1241" y="1452"/>
                </a:cubicBezTo>
                <a:cubicBezTo>
                  <a:pt x="1236" y="1456"/>
                  <a:pt x="1230" y="1460"/>
                  <a:pt x="1225" y="1463"/>
                </a:cubicBezTo>
                <a:cubicBezTo>
                  <a:pt x="1225" y="1463"/>
                  <a:pt x="1224" y="1463"/>
                  <a:pt x="1224" y="1463"/>
                </a:cubicBezTo>
                <a:close/>
                <a:moveTo>
                  <a:pt x="333" y="1442"/>
                </a:moveTo>
                <a:cubicBezTo>
                  <a:pt x="333" y="1442"/>
                  <a:pt x="333" y="1442"/>
                  <a:pt x="332" y="1442"/>
                </a:cubicBezTo>
                <a:cubicBezTo>
                  <a:pt x="327" y="1438"/>
                  <a:pt x="322" y="1434"/>
                  <a:pt x="317" y="1430"/>
                </a:cubicBezTo>
                <a:cubicBezTo>
                  <a:pt x="316" y="1430"/>
                  <a:pt x="316" y="1429"/>
                  <a:pt x="316" y="1428"/>
                </a:cubicBezTo>
                <a:cubicBezTo>
                  <a:pt x="317" y="1427"/>
                  <a:pt x="318" y="1427"/>
                  <a:pt x="319" y="1427"/>
                </a:cubicBezTo>
                <a:cubicBezTo>
                  <a:pt x="324" y="1431"/>
                  <a:pt x="329" y="1435"/>
                  <a:pt x="334" y="1439"/>
                </a:cubicBezTo>
                <a:cubicBezTo>
                  <a:pt x="335" y="1439"/>
                  <a:pt x="335" y="1441"/>
                  <a:pt x="335" y="1441"/>
                </a:cubicBezTo>
                <a:cubicBezTo>
                  <a:pt x="334" y="1442"/>
                  <a:pt x="334" y="1442"/>
                  <a:pt x="333" y="1442"/>
                </a:cubicBezTo>
                <a:close/>
                <a:moveTo>
                  <a:pt x="1256" y="1442"/>
                </a:moveTo>
                <a:cubicBezTo>
                  <a:pt x="1255" y="1442"/>
                  <a:pt x="1255" y="1441"/>
                  <a:pt x="1254" y="1441"/>
                </a:cubicBezTo>
                <a:cubicBezTo>
                  <a:pt x="1254" y="1440"/>
                  <a:pt x="1254" y="1439"/>
                  <a:pt x="1255" y="1439"/>
                </a:cubicBezTo>
                <a:cubicBezTo>
                  <a:pt x="1260" y="1435"/>
                  <a:pt x="1265" y="1431"/>
                  <a:pt x="1270" y="1427"/>
                </a:cubicBezTo>
                <a:cubicBezTo>
                  <a:pt x="1271" y="1427"/>
                  <a:pt x="1272" y="1427"/>
                  <a:pt x="1273" y="1427"/>
                </a:cubicBezTo>
                <a:cubicBezTo>
                  <a:pt x="1273" y="1428"/>
                  <a:pt x="1273" y="1429"/>
                  <a:pt x="1272" y="1430"/>
                </a:cubicBezTo>
                <a:cubicBezTo>
                  <a:pt x="1267" y="1434"/>
                  <a:pt x="1262" y="1438"/>
                  <a:pt x="1257" y="1441"/>
                </a:cubicBezTo>
                <a:cubicBezTo>
                  <a:pt x="1256" y="1442"/>
                  <a:pt x="1256" y="1442"/>
                  <a:pt x="1256" y="1442"/>
                </a:cubicBezTo>
                <a:close/>
                <a:moveTo>
                  <a:pt x="303" y="1419"/>
                </a:moveTo>
                <a:cubicBezTo>
                  <a:pt x="302" y="1419"/>
                  <a:pt x="302" y="1419"/>
                  <a:pt x="301" y="1418"/>
                </a:cubicBezTo>
                <a:cubicBezTo>
                  <a:pt x="296" y="1414"/>
                  <a:pt x="291" y="1410"/>
                  <a:pt x="286" y="1406"/>
                </a:cubicBezTo>
                <a:cubicBezTo>
                  <a:pt x="286" y="1406"/>
                  <a:pt x="286" y="1405"/>
                  <a:pt x="286" y="1404"/>
                </a:cubicBezTo>
                <a:cubicBezTo>
                  <a:pt x="287" y="1403"/>
                  <a:pt x="288" y="1403"/>
                  <a:pt x="289" y="1404"/>
                </a:cubicBezTo>
                <a:cubicBezTo>
                  <a:pt x="294" y="1408"/>
                  <a:pt x="299" y="1412"/>
                  <a:pt x="304" y="1416"/>
                </a:cubicBezTo>
                <a:cubicBezTo>
                  <a:pt x="304" y="1416"/>
                  <a:pt x="305" y="1417"/>
                  <a:pt x="304" y="1418"/>
                </a:cubicBezTo>
                <a:cubicBezTo>
                  <a:pt x="304" y="1419"/>
                  <a:pt x="303" y="1419"/>
                  <a:pt x="303" y="1419"/>
                </a:cubicBezTo>
                <a:close/>
                <a:moveTo>
                  <a:pt x="1287" y="1419"/>
                </a:moveTo>
                <a:cubicBezTo>
                  <a:pt x="1286" y="1419"/>
                  <a:pt x="1286" y="1418"/>
                  <a:pt x="1285" y="1418"/>
                </a:cubicBezTo>
                <a:cubicBezTo>
                  <a:pt x="1285" y="1417"/>
                  <a:pt x="1285" y="1416"/>
                  <a:pt x="1285" y="1415"/>
                </a:cubicBezTo>
                <a:cubicBezTo>
                  <a:pt x="1290" y="1411"/>
                  <a:pt x="1295" y="1407"/>
                  <a:pt x="1300" y="1403"/>
                </a:cubicBezTo>
                <a:cubicBezTo>
                  <a:pt x="1301" y="1403"/>
                  <a:pt x="1302" y="1403"/>
                  <a:pt x="1303" y="1403"/>
                </a:cubicBezTo>
                <a:cubicBezTo>
                  <a:pt x="1304" y="1404"/>
                  <a:pt x="1303" y="1405"/>
                  <a:pt x="1303" y="1406"/>
                </a:cubicBezTo>
                <a:cubicBezTo>
                  <a:pt x="1298" y="1410"/>
                  <a:pt x="1293" y="1414"/>
                  <a:pt x="1288" y="1418"/>
                </a:cubicBezTo>
                <a:cubicBezTo>
                  <a:pt x="1287" y="1418"/>
                  <a:pt x="1287" y="1419"/>
                  <a:pt x="1287" y="1419"/>
                </a:cubicBezTo>
                <a:close/>
                <a:moveTo>
                  <a:pt x="273" y="1394"/>
                </a:moveTo>
                <a:cubicBezTo>
                  <a:pt x="272" y="1394"/>
                  <a:pt x="272" y="1394"/>
                  <a:pt x="272" y="1394"/>
                </a:cubicBezTo>
                <a:cubicBezTo>
                  <a:pt x="267" y="1389"/>
                  <a:pt x="262" y="1385"/>
                  <a:pt x="257" y="1381"/>
                </a:cubicBezTo>
                <a:cubicBezTo>
                  <a:pt x="257" y="1380"/>
                  <a:pt x="256" y="1379"/>
                  <a:pt x="257" y="1378"/>
                </a:cubicBezTo>
                <a:cubicBezTo>
                  <a:pt x="258" y="1378"/>
                  <a:pt x="259" y="1378"/>
                  <a:pt x="260" y="1378"/>
                </a:cubicBezTo>
                <a:cubicBezTo>
                  <a:pt x="264" y="1383"/>
                  <a:pt x="269" y="1387"/>
                  <a:pt x="274" y="1391"/>
                </a:cubicBezTo>
                <a:cubicBezTo>
                  <a:pt x="275" y="1392"/>
                  <a:pt x="275" y="1393"/>
                  <a:pt x="274" y="1394"/>
                </a:cubicBezTo>
                <a:cubicBezTo>
                  <a:pt x="274" y="1394"/>
                  <a:pt x="273" y="1394"/>
                  <a:pt x="273" y="1394"/>
                </a:cubicBezTo>
                <a:close/>
                <a:moveTo>
                  <a:pt x="1316" y="1394"/>
                </a:moveTo>
                <a:cubicBezTo>
                  <a:pt x="1316" y="1394"/>
                  <a:pt x="1315" y="1394"/>
                  <a:pt x="1315" y="1393"/>
                </a:cubicBezTo>
                <a:cubicBezTo>
                  <a:pt x="1314" y="1393"/>
                  <a:pt x="1314" y="1391"/>
                  <a:pt x="1315" y="1391"/>
                </a:cubicBezTo>
                <a:cubicBezTo>
                  <a:pt x="1320" y="1387"/>
                  <a:pt x="1325" y="1382"/>
                  <a:pt x="1329" y="1378"/>
                </a:cubicBezTo>
                <a:cubicBezTo>
                  <a:pt x="1330" y="1377"/>
                  <a:pt x="1331" y="1377"/>
                  <a:pt x="1332" y="1378"/>
                </a:cubicBezTo>
                <a:cubicBezTo>
                  <a:pt x="1333" y="1379"/>
                  <a:pt x="1332" y="1380"/>
                  <a:pt x="1332" y="1381"/>
                </a:cubicBezTo>
                <a:cubicBezTo>
                  <a:pt x="1327" y="1385"/>
                  <a:pt x="1322" y="1389"/>
                  <a:pt x="1317" y="1393"/>
                </a:cubicBezTo>
                <a:cubicBezTo>
                  <a:pt x="1317" y="1394"/>
                  <a:pt x="1317" y="1394"/>
                  <a:pt x="1316" y="1394"/>
                </a:cubicBezTo>
                <a:close/>
                <a:moveTo>
                  <a:pt x="244" y="1368"/>
                </a:moveTo>
                <a:cubicBezTo>
                  <a:pt x="244" y="1368"/>
                  <a:pt x="243" y="1368"/>
                  <a:pt x="243" y="1368"/>
                </a:cubicBezTo>
                <a:cubicBezTo>
                  <a:pt x="238" y="1363"/>
                  <a:pt x="234" y="1359"/>
                  <a:pt x="229" y="1354"/>
                </a:cubicBezTo>
                <a:cubicBezTo>
                  <a:pt x="229" y="1353"/>
                  <a:pt x="229" y="1352"/>
                  <a:pt x="229" y="1351"/>
                </a:cubicBezTo>
                <a:cubicBezTo>
                  <a:pt x="230" y="1351"/>
                  <a:pt x="231" y="1351"/>
                  <a:pt x="232" y="1351"/>
                </a:cubicBezTo>
                <a:cubicBezTo>
                  <a:pt x="236" y="1356"/>
                  <a:pt x="241" y="1361"/>
                  <a:pt x="246" y="1365"/>
                </a:cubicBezTo>
                <a:cubicBezTo>
                  <a:pt x="246" y="1366"/>
                  <a:pt x="246" y="1367"/>
                  <a:pt x="246" y="1368"/>
                </a:cubicBezTo>
                <a:cubicBezTo>
                  <a:pt x="245" y="1368"/>
                  <a:pt x="245" y="1368"/>
                  <a:pt x="244" y="1368"/>
                </a:cubicBezTo>
                <a:close/>
                <a:moveTo>
                  <a:pt x="1345" y="1368"/>
                </a:moveTo>
                <a:cubicBezTo>
                  <a:pt x="1344" y="1368"/>
                  <a:pt x="1344" y="1368"/>
                  <a:pt x="1343" y="1367"/>
                </a:cubicBezTo>
                <a:cubicBezTo>
                  <a:pt x="1343" y="1367"/>
                  <a:pt x="1343" y="1365"/>
                  <a:pt x="1343" y="1365"/>
                </a:cubicBezTo>
                <a:cubicBezTo>
                  <a:pt x="1348" y="1360"/>
                  <a:pt x="1353" y="1356"/>
                  <a:pt x="1357" y="1351"/>
                </a:cubicBezTo>
                <a:cubicBezTo>
                  <a:pt x="1358" y="1350"/>
                  <a:pt x="1359" y="1350"/>
                  <a:pt x="1360" y="1351"/>
                </a:cubicBezTo>
                <a:cubicBezTo>
                  <a:pt x="1360" y="1352"/>
                  <a:pt x="1360" y="1353"/>
                  <a:pt x="1360" y="1354"/>
                </a:cubicBezTo>
                <a:cubicBezTo>
                  <a:pt x="1355" y="1358"/>
                  <a:pt x="1350" y="1363"/>
                  <a:pt x="1346" y="1367"/>
                </a:cubicBezTo>
                <a:cubicBezTo>
                  <a:pt x="1346" y="1368"/>
                  <a:pt x="1345" y="1368"/>
                  <a:pt x="1345" y="1368"/>
                </a:cubicBezTo>
                <a:close/>
                <a:moveTo>
                  <a:pt x="217" y="1341"/>
                </a:moveTo>
                <a:cubicBezTo>
                  <a:pt x="217" y="1341"/>
                  <a:pt x="216" y="1340"/>
                  <a:pt x="216" y="1340"/>
                </a:cubicBezTo>
                <a:cubicBezTo>
                  <a:pt x="212" y="1335"/>
                  <a:pt x="207" y="1331"/>
                  <a:pt x="203" y="1326"/>
                </a:cubicBezTo>
                <a:cubicBezTo>
                  <a:pt x="202" y="1325"/>
                  <a:pt x="202" y="1324"/>
                  <a:pt x="203" y="1323"/>
                </a:cubicBezTo>
                <a:cubicBezTo>
                  <a:pt x="204" y="1323"/>
                  <a:pt x="205" y="1323"/>
                  <a:pt x="205" y="1323"/>
                </a:cubicBezTo>
                <a:cubicBezTo>
                  <a:pt x="210" y="1328"/>
                  <a:pt x="214" y="1333"/>
                  <a:pt x="219" y="1338"/>
                </a:cubicBezTo>
                <a:cubicBezTo>
                  <a:pt x="219" y="1338"/>
                  <a:pt x="219" y="1339"/>
                  <a:pt x="218" y="1340"/>
                </a:cubicBezTo>
                <a:cubicBezTo>
                  <a:pt x="218" y="1340"/>
                  <a:pt x="218" y="1341"/>
                  <a:pt x="217" y="1341"/>
                </a:cubicBezTo>
                <a:close/>
                <a:moveTo>
                  <a:pt x="1372" y="1340"/>
                </a:moveTo>
                <a:cubicBezTo>
                  <a:pt x="1371" y="1340"/>
                  <a:pt x="1371" y="1340"/>
                  <a:pt x="1371" y="1340"/>
                </a:cubicBezTo>
                <a:cubicBezTo>
                  <a:pt x="1370" y="1339"/>
                  <a:pt x="1370" y="1338"/>
                  <a:pt x="1370" y="1337"/>
                </a:cubicBezTo>
                <a:cubicBezTo>
                  <a:pt x="1375" y="1333"/>
                  <a:pt x="1379" y="1328"/>
                  <a:pt x="1383" y="1323"/>
                </a:cubicBezTo>
                <a:cubicBezTo>
                  <a:pt x="1384" y="1322"/>
                  <a:pt x="1385" y="1322"/>
                  <a:pt x="1386" y="1323"/>
                </a:cubicBezTo>
                <a:cubicBezTo>
                  <a:pt x="1387" y="1324"/>
                  <a:pt x="1387" y="1325"/>
                  <a:pt x="1386" y="1326"/>
                </a:cubicBezTo>
                <a:cubicBezTo>
                  <a:pt x="1382" y="1330"/>
                  <a:pt x="1377" y="1335"/>
                  <a:pt x="1373" y="1340"/>
                </a:cubicBezTo>
                <a:cubicBezTo>
                  <a:pt x="1373" y="1340"/>
                  <a:pt x="1372" y="1340"/>
                  <a:pt x="1372" y="1340"/>
                </a:cubicBezTo>
                <a:close/>
                <a:moveTo>
                  <a:pt x="191" y="1312"/>
                </a:moveTo>
                <a:cubicBezTo>
                  <a:pt x="191" y="1312"/>
                  <a:pt x="190" y="1312"/>
                  <a:pt x="190" y="1311"/>
                </a:cubicBezTo>
                <a:cubicBezTo>
                  <a:pt x="186" y="1306"/>
                  <a:pt x="182" y="1301"/>
                  <a:pt x="178" y="1296"/>
                </a:cubicBezTo>
                <a:cubicBezTo>
                  <a:pt x="177" y="1296"/>
                  <a:pt x="177" y="1295"/>
                  <a:pt x="178" y="1294"/>
                </a:cubicBezTo>
                <a:cubicBezTo>
                  <a:pt x="179" y="1293"/>
                  <a:pt x="180" y="1293"/>
                  <a:pt x="180" y="1294"/>
                </a:cubicBezTo>
                <a:cubicBezTo>
                  <a:pt x="185" y="1299"/>
                  <a:pt x="189" y="1304"/>
                  <a:pt x="193" y="1309"/>
                </a:cubicBezTo>
                <a:cubicBezTo>
                  <a:pt x="193" y="1310"/>
                  <a:pt x="193" y="1311"/>
                  <a:pt x="193" y="1311"/>
                </a:cubicBezTo>
                <a:cubicBezTo>
                  <a:pt x="192" y="1312"/>
                  <a:pt x="192" y="1312"/>
                  <a:pt x="191" y="1312"/>
                </a:cubicBezTo>
                <a:close/>
                <a:moveTo>
                  <a:pt x="1398" y="1312"/>
                </a:moveTo>
                <a:cubicBezTo>
                  <a:pt x="1397" y="1312"/>
                  <a:pt x="1397" y="1311"/>
                  <a:pt x="1396" y="1311"/>
                </a:cubicBezTo>
                <a:cubicBezTo>
                  <a:pt x="1396" y="1311"/>
                  <a:pt x="1396" y="1309"/>
                  <a:pt x="1396" y="1309"/>
                </a:cubicBezTo>
                <a:cubicBezTo>
                  <a:pt x="1400" y="1304"/>
                  <a:pt x="1404" y="1299"/>
                  <a:pt x="1409" y="1294"/>
                </a:cubicBezTo>
                <a:cubicBezTo>
                  <a:pt x="1409" y="1293"/>
                  <a:pt x="1410" y="1293"/>
                  <a:pt x="1411" y="1294"/>
                </a:cubicBezTo>
                <a:cubicBezTo>
                  <a:pt x="1412" y="1294"/>
                  <a:pt x="1412" y="1295"/>
                  <a:pt x="1411" y="1296"/>
                </a:cubicBezTo>
                <a:cubicBezTo>
                  <a:pt x="1407" y="1301"/>
                  <a:pt x="1403" y="1306"/>
                  <a:pt x="1399" y="1311"/>
                </a:cubicBezTo>
                <a:cubicBezTo>
                  <a:pt x="1399" y="1311"/>
                  <a:pt x="1398" y="1312"/>
                  <a:pt x="1398" y="1312"/>
                </a:cubicBezTo>
                <a:close/>
                <a:moveTo>
                  <a:pt x="167" y="1282"/>
                </a:moveTo>
                <a:cubicBezTo>
                  <a:pt x="167" y="1282"/>
                  <a:pt x="166" y="1282"/>
                  <a:pt x="166" y="1281"/>
                </a:cubicBezTo>
                <a:cubicBezTo>
                  <a:pt x="162" y="1276"/>
                  <a:pt x="158" y="1271"/>
                  <a:pt x="154" y="1266"/>
                </a:cubicBezTo>
                <a:cubicBezTo>
                  <a:pt x="153" y="1265"/>
                  <a:pt x="154" y="1264"/>
                  <a:pt x="154" y="1263"/>
                </a:cubicBezTo>
                <a:cubicBezTo>
                  <a:pt x="155" y="1263"/>
                  <a:pt x="156" y="1263"/>
                  <a:pt x="157" y="1264"/>
                </a:cubicBezTo>
                <a:cubicBezTo>
                  <a:pt x="161" y="1269"/>
                  <a:pt x="165" y="1274"/>
                  <a:pt x="168" y="1279"/>
                </a:cubicBezTo>
                <a:cubicBezTo>
                  <a:pt x="169" y="1280"/>
                  <a:pt x="169" y="1281"/>
                  <a:pt x="168" y="1282"/>
                </a:cubicBezTo>
                <a:cubicBezTo>
                  <a:pt x="168" y="1282"/>
                  <a:pt x="167" y="1282"/>
                  <a:pt x="167" y="1282"/>
                </a:cubicBezTo>
                <a:close/>
                <a:moveTo>
                  <a:pt x="1422" y="1282"/>
                </a:moveTo>
                <a:cubicBezTo>
                  <a:pt x="1422" y="1282"/>
                  <a:pt x="1421" y="1281"/>
                  <a:pt x="1421" y="1281"/>
                </a:cubicBezTo>
                <a:cubicBezTo>
                  <a:pt x="1420" y="1281"/>
                  <a:pt x="1420" y="1280"/>
                  <a:pt x="1420" y="1279"/>
                </a:cubicBezTo>
                <a:cubicBezTo>
                  <a:pt x="1424" y="1274"/>
                  <a:pt x="1428" y="1269"/>
                  <a:pt x="1432" y="1263"/>
                </a:cubicBezTo>
                <a:cubicBezTo>
                  <a:pt x="1433" y="1263"/>
                  <a:pt x="1434" y="1262"/>
                  <a:pt x="1435" y="1263"/>
                </a:cubicBezTo>
                <a:cubicBezTo>
                  <a:pt x="1435" y="1264"/>
                  <a:pt x="1436" y="1265"/>
                  <a:pt x="1435" y="1265"/>
                </a:cubicBezTo>
                <a:cubicBezTo>
                  <a:pt x="1431" y="1271"/>
                  <a:pt x="1427" y="1276"/>
                  <a:pt x="1423" y="1281"/>
                </a:cubicBezTo>
                <a:cubicBezTo>
                  <a:pt x="1423" y="1281"/>
                  <a:pt x="1422" y="1282"/>
                  <a:pt x="1422" y="1282"/>
                </a:cubicBezTo>
                <a:close/>
                <a:moveTo>
                  <a:pt x="144" y="1251"/>
                </a:moveTo>
                <a:cubicBezTo>
                  <a:pt x="144" y="1251"/>
                  <a:pt x="143" y="1251"/>
                  <a:pt x="143" y="1250"/>
                </a:cubicBezTo>
                <a:cubicBezTo>
                  <a:pt x="139" y="1245"/>
                  <a:pt x="135" y="1240"/>
                  <a:pt x="132" y="1234"/>
                </a:cubicBezTo>
                <a:cubicBezTo>
                  <a:pt x="131" y="1233"/>
                  <a:pt x="132" y="1232"/>
                  <a:pt x="132" y="1232"/>
                </a:cubicBezTo>
                <a:cubicBezTo>
                  <a:pt x="133" y="1231"/>
                  <a:pt x="134" y="1231"/>
                  <a:pt x="135" y="1232"/>
                </a:cubicBezTo>
                <a:cubicBezTo>
                  <a:pt x="138" y="1238"/>
                  <a:pt x="142" y="1243"/>
                  <a:pt x="146" y="1248"/>
                </a:cubicBezTo>
                <a:cubicBezTo>
                  <a:pt x="146" y="1249"/>
                  <a:pt x="146" y="1250"/>
                  <a:pt x="145" y="1251"/>
                </a:cubicBezTo>
                <a:cubicBezTo>
                  <a:pt x="145" y="1251"/>
                  <a:pt x="145" y="1251"/>
                  <a:pt x="144" y="1251"/>
                </a:cubicBezTo>
                <a:close/>
                <a:moveTo>
                  <a:pt x="1445" y="1250"/>
                </a:moveTo>
                <a:cubicBezTo>
                  <a:pt x="1444" y="1250"/>
                  <a:pt x="1444" y="1250"/>
                  <a:pt x="1444" y="1250"/>
                </a:cubicBezTo>
                <a:cubicBezTo>
                  <a:pt x="1443" y="1250"/>
                  <a:pt x="1443" y="1248"/>
                  <a:pt x="1443" y="1248"/>
                </a:cubicBezTo>
                <a:cubicBezTo>
                  <a:pt x="1447" y="1242"/>
                  <a:pt x="1451" y="1237"/>
                  <a:pt x="1454" y="1232"/>
                </a:cubicBezTo>
                <a:cubicBezTo>
                  <a:pt x="1455" y="1231"/>
                  <a:pt x="1456" y="1231"/>
                  <a:pt x="1457" y="1231"/>
                </a:cubicBezTo>
                <a:cubicBezTo>
                  <a:pt x="1457" y="1232"/>
                  <a:pt x="1458" y="1233"/>
                  <a:pt x="1457" y="1234"/>
                </a:cubicBezTo>
                <a:cubicBezTo>
                  <a:pt x="1454" y="1239"/>
                  <a:pt x="1450" y="1244"/>
                  <a:pt x="1446" y="1250"/>
                </a:cubicBezTo>
                <a:cubicBezTo>
                  <a:pt x="1446" y="1250"/>
                  <a:pt x="1445" y="1250"/>
                  <a:pt x="1445" y="1250"/>
                </a:cubicBezTo>
                <a:close/>
                <a:moveTo>
                  <a:pt x="123" y="1219"/>
                </a:moveTo>
                <a:cubicBezTo>
                  <a:pt x="122" y="1219"/>
                  <a:pt x="122" y="1219"/>
                  <a:pt x="121" y="1218"/>
                </a:cubicBezTo>
                <a:cubicBezTo>
                  <a:pt x="118" y="1213"/>
                  <a:pt x="115" y="1207"/>
                  <a:pt x="111" y="1202"/>
                </a:cubicBezTo>
                <a:cubicBezTo>
                  <a:pt x="111" y="1201"/>
                  <a:pt x="111" y="1200"/>
                  <a:pt x="112" y="1199"/>
                </a:cubicBezTo>
                <a:cubicBezTo>
                  <a:pt x="113" y="1199"/>
                  <a:pt x="114" y="1199"/>
                  <a:pt x="114" y="1200"/>
                </a:cubicBezTo>
                <a:cubicBezTo>
                  <a:pt x="118" y="1205"/>
                  <a:pt x="121" y="1211"/>
                  <a:pt x="124" y="1216"/>
                </a:cubicBezTo>
                <a:cubicBezTo>
                  <a:pt x="125" y="1217"/>
                  <a:pt x="125" y="1218"/>
                  <a:pt x="124" y="1219"/>
                </a:cubicBezTo>
                <a:cubicBezTo>
                  <a:pt x="124" y="1219"/>
                  <a:pt x="123" y="1219"/>
                  <a:pt x="123" y="1219"/>
                </a:cubicBezTo>
                <a:close/>
                <a:moveTo>
                  <a:pt x="1466" y="1218"/>
                </a:moveTo>
                <a:cubicBezTo>
                  <a:pt x="1466" y="1218"/>
                  <a:pt x="1466" y="1218"/>
                  <a:pt x="1465" y="1218"/>
                </a:cubicBezTo>
                <a:cubicBezTo>
                  <a:pt x="1464" y="1217"/>
                  <a:pt x="1464" y="1216"/>
                  <a:pt x="1465" y="1216"/>
                </a:cubicBezTo>
                <a:cubicBezTo>
                  <a:pt x="1468" y="1210"/>
                  <a:pt x="1471" y="1205"/>
                  <a:pt x="1475" y="1199"/>
                </a:cubicBezTo>
                <a:cubicBezTo>
                  <a:pt x="1475" y="1198"/>
                  <a:pt x="1476" y="1198"/>
                  <a:pt x="1477" y="1198"/>
                </a:cubicBezTo>
                <a:cubicBezTo>
                  <a:pt x="1478" y="1199"/>
                  <a:pt x="1478" y="1200"/>
                  <a:pt x="1478" y="1201"/>
                </a:cubicBezTo>
                <a:cubicBezTo>
                  <a:pt x="1474" y="1206"/>
                  <a:pt x="1471" y="1212"/>
                  <a:pt x="1468" y="1217"/>
                </a:cubicBezTo>
                <a:cubicBezTo>
                  <a:pt x="1467" y="1218"/>
                  <a:pt x="1467" y="1218"/>
                  <a:pt x="1466" y="1218"/>
                </a:cubicBezTo>
                <a:close/>
                <a:moveTo>
                  <a:pt x="103" y="1186"/>
                </a:moveTo>
                <a:cubicBezTo>
                  <a:pt x="103" y="1186"/>
                  <a:pt x="102" y="1185"/>
                  <a:pt x="102" y="1185"/>
                </a:cubicBezTo>
                <a:cubicBezTo>
                  <a:pt x="98" y="1179"/>
                  <a:pt x="95" y="1174"/>
                  <a:pt x="92" y="1168"/>
                </a:cubicBezTo>
                <a:cubicBezTo>
                  <a:pt x="92" y="1167"/>
                  <a:pt x="92" y="1166"/>
                  <a:pt x="93" y="1166"/>
                </a:cubicBezTo>
                <a:cubicBezTo>
                  <a:pt x="94" y="1165"/>
                  <a:pt x="95" y="1165"/>
                  <a:pt x="95" y="1166"/>
                </a:cubicBezTo>
                <a:cubicBezTo>
                  <a:pt x="98" y="1172"/>
                  <a:pt x="102" y="1178"/>
                  <a:pt x="105" y="1183"/>
                </a:cubicBezTo>
                <a:cubicBezTo>
                  <a:pt x="105" y="1184"/>
                  <a:pt x="105" y="1185"/>
                  <a:pt x="104" y="1186"/>
                </a:cubicBezTo>
                <a:cubicBezTo>
                  <a:pt x="104" y="1186"/>
                  <a:pt x="103" y="1186"/>
                  <a:pt x="103" y="1186"/>
                </a:cubicBezTo>
                <a:close/>
                <a:moveTo>
                  <a:pt x="1486" y="1185"/>
                </a:moveTo>
                <a:cubicBezTo>
                  <a:pt x="1486" y="1185"/>
                  <a:pt x="1485" y="1185"/>
                  <a:pt x="1485" y="1185"/>
                </a:cubicBezTo>
                <a:cubicBezTo>
                  <a:pt x="1484" y="1184"/>
                  <a:pt x="1484" y="1183"/>
                  <a:pt x="1484" y="1182"/>
                </a:cubicBezTo>
                <a:cubicBezTo>
                  <a:pt x="1488" y="1177"/>
                  <a:pt x="1491" y="1171"/>
                  <a:pt x="1494" y="1165"/>
                </a:cubicBezTo>
                <a:cubicBezTo>
                  <a:pt x="1494" y="1165"/>
                  <a:pt x="1495" y="1164"/>
                  <a:pt x="1496" y="1165"/>
                </a:cubicBezTo>
                <a:cubicBezTo>
                  <a:pt x="1497" y="1165"/>
                  <a:pt x="1497" y="1166"/>
                  <a:pt x="1497" y="1167"/>
                </a:cubicBezTo>
                <a:cubicBezTo>
                  <a:pt x="1494" y="1173"/>
                  <a:pt x="1491" y="1179"/>
                  <a:pt x="1487" y="1184"/>
                </a:cubicBezTo>
                <a:cubicBezTo>
                  <a:pt x="1487" y="1185"/>
                  <a:pt x="1487" y="1185"/>
                  <a:pt x="1486" y="1185"/>
                </a:cubicBezTo>
                <a:close/>
                <a:moveTo>
                  <a:pt x="85" y="1152"/>
                </a:moveTo>
                <a:cubicBezTo>
                  <a:pt x="84" y="1152"/>
                  <a:pt x="84" y="1151"/>
                  <a:pt x="83" y="1151"/>
                </a:cubicBezTo>
                <a:cubicBezTo>
                  <a:pt x="81" y="1145"/>
                  <a:pt x="78" y="1139"/>
                  <a:pt x="75" y="1133"/>
                </a:cubicBezTo>
                <a:cubicBezTo>
                  <a:pt x="75" y="1133"/>
                  <a:pt x="75" y="1132"/>
                  <a:pt x="76" y="1131"/>
                </a:cubicBezTo>
                <a:cubicBezTo>
                  <a:pt x="77" y="1131"/>
                  <a:pt x="78" y="1131"/>
                  <a:pt x="78" y="1132"/>
                </a:cubicBezTo>
                <a:cubicBezTo>
                  <a:pt x="81" y="1138"/>
                  <a:pt x="84" y="1144"/>
                  <a:pt x="87" y="1149"/>
                </a:cubicBezTo>
                <a:cubicBezTo>
                  <a:pt x="87" y="1150"/>
                  <a:pt x="87" y="1151"/>
                  <a:pt x="86" y="1152"/>
                </a:cubicBezTo>
                <a:cubicBezTo>
                  <a:pt x="86" y="1152"/>
                  <a:pt x="85" y="1152"/>
                  <a:pt x="85" y="1152"/>
                </a:cubicBezTo>
                <a:close/>
                <a:moveTo>
                  <a:pt x="1504" y="1151"/>
                </a:moveTo>
                <a:cubicBezTo>
                  <a:pt x="1504" y="1151"/>
                  <a:pt x="1504" y="1151"/>
                  <a:pt x="1503" y="1151"/>
                </a:cubicBezTo>
                <a:cubicBezTo>
                  <a:pt x="1502" y="1150"/>
                  <a:pt x="1502" y="1149"/>
                  <a:pt x="1502" y="1148"/>
                </a:cubicBezTo>
                <a:cubicBezTo>
                  <a:pt x="1505" y="1143"/>
                  <a:pt x="1508" y="1137"/>
                  <a:pt x="1511" y="1131"/>
                </a:cubicBezTo>
                <a:cubicBezTo>
                  <a:pt x="1511" y="1130"/>
                  <a:pt x="1512" y="1130"/>
                  <a:pt x="1513" y="1130"/>
                </a:cubicBezTo>
                <a:cubicBezTo>
                  <a:pt x="1514" y="1131"/>
                  <a:pt x="1515" y="1132"/>
                  <a:pt x="1514" y="1132"/>
                </a:cubicBezTo>
                <a:cubicBezTo>
                  <a:pt x="1511" y="1138"/>
                  <a:pt x="1509" y="1144"/>
                  <a:pt x="1506" y="1150"/>
                </a:cubicBezTo>
                <a:cubicBezTo>
                  <a:pt x="1505" y="1151"/>
                  <a:pt x="1505" y="1151"/>
                  <a:pt x="1504" y="1151"/>
                </a:cubicBezTo>
                <a:close/>
                <a:moveTo>
                  <a:pt x="69" y="1117"/>
                </a:moveTo>
                <a:cubicBezTo>
                  <a:pt x="68" y="1117"/>
                  <a:pt x="67" y="1117"/>
                  <a:pt x="67" y="1116"/>
                </a:cubicBezTo>
                <a:cubicBezTo>
                  <a:pt x="64" y="1110"/>
                  <a:pt x="62" y="1104"/>
                  <a:pt x="59" y="1098"/>
                </a:cubicBezTo>
                <a:cubicBezTo>
                  <a:pt x="59" y="1097"/>
                  <a:pt x="59" y="1096"/>
                  <a:pt x="60" y="1096"/>
                </a:cubicBezTo>
                <a:cubicBezTo>
                  <a:pt x="61" y="1096"/>
                  <a:pt x="62" y="1096"/>
                  <a:pt x="63" y="1097"/>
                </a:cubicBezTo>
                <a:cubicBezTo>
                  <a:pt x="65" y="1103"/>
                  <a:pt x="68" y="1109"/>
                  <a:pt x="70" y="1115"/>
                </a:cubicBezTo>
                <a:cubicBezTo>
                  <a:pt x="71" y="1115"/>
                  <a:pt x="70" y="1116"/>
                  <a:pt x="69" y="1117"/>
                </a:cubicBezTo>
                <a:cubicBezTo>
                  <a:pt x="69" y="1117"/>
                  <a:pt x="69" y="1117"/>
                  <a:pt x="69" y="1117"/>
                </a:cubicBezTo>
                <a:close/>
                <a:moveTo>
                  <a:pt x="1521" y="1116"/>
                </a:moveTo>
                <a:cubicBezTo>
                  <a:pt x="1520" y="1116"/>
                  <a:pt x="1520" y="1116"/>
                  <a:pt x="1520" y="1116"/>
                </a:cubicBezTo>
                <a:cubicBezTo>
                  <a:pt x="1519" y="1115"/>
                  <a:pt x="1518" y="1114"/>
                  <a:pt x="1519" y="1113"/>
                </a:cubicBezTo>
                <a:cubicBezTo>
                  <a:pt x="1521" y="1107"/>
                  <a:pt x="1524" y="1102"/>
                  <a:pt x="1526" y="1096"/>
                </a:cubicBezTo>
                <a:cubicBezTo>
                  <a:pt x="1527" y="1095"/>
                  <a:pt x="1528" y="1094"/>
                  <a:pt x="1529" y="1095"/>
                </a:cubicBezTo>
                <a:cubicBezTo>
                  <a:pt x="1530" y="1095"/>
                  <a:pt x="1530" y="1096"/>
                  <a:pt x="1530" y="1097"/>
                </a:cubicBezTo>
                <a:cubicBezTo>
                  <a:pt x="1527" y="1103"/>
                  <a:pt x="1525" y="1109"/>
                  <a:pt x="1522" y="1115"/>
                </a:cubicBezTo>
                <a:cubicBezTo>
                  <a:pt x="1522" y="1115"/>
                  <a:pt x="1521" y="1116"/>
                  <a:pt x="1521" y="1116"/>
                </a:cubicBezTo>
                <a:close/>
                <a:moveTo>
                  <a:pt x="54" y="1081"/>
                </a:moveTo>
                <a:cubicBezTo>
                  <a:pt x="53" y="1081"/>
                  <a:pt x="53" y="1081"/>
                  <a:pt x="52" y="1080"/>
                </a:cubicBezTo>
                <a:cubicBezTo>
                  <a:pt x="50" y="1074"/>
                  <a:pt x="48" y="1068"/>
                  <a:pt x="46" y="1062"/>
                </a:cubicBezTo>
                <a:cubicBezTo>
                  <a:pt x="45" y="1061"/>
                  <a:pt x="46" y="1060"/>
                  <a:pt x="47" y="1060"/>
                </a:cubicBezTo>
                <a:cubicBezTo>
                  <a:pt x="48" y="1060"/>
                  <a:pt x="49" y="1060"/>
                  <a:pt x="49" y="1061"/>
                </a:cubicBezTo>
                <a:cubicBezTo>
                  <a:pt x="51" y="1067"/>
                  <a:pt x="53" y="1073"/>
                  <a:pt x="56" y="1079"/>
                </a:cubicBezTo>
                <a:cubicBezTo>
                  <a:pt x="56" y="1080"/>
                  <a:pt x="55" y="1081"/>
                  <a:pt x="55" y="1081"/>
                </a:cubicBezTo>
                <a:cubicBezTo>
                  <a:pt x="54" y="1081"/>
                  <a:pt x="54" y="1081"/>
                  <a:pt x="54" y="1081"/>
                </a:cubicBezTo>
                <a:close/>
                <a:moveTo>
                  <a:pt x="1535" y="1080"/>
                </a:moveTo>
                <a:cubicBezTo>
                  <a:pt x="1535" y="1080"/>
                  <a:pt x="1535" y="1080"/>
                  <a:pt x="1535" y="1080"/>
                </a:cubicBezTo>
                <a:cubicBezTo>
                  <a:pt x="1534" y="1080"/>
                  <a:pt x="1533" y="1079"/>
                  <a:pt x="1534" y="1078"/>
                </a:cubicBezTo>
                <a:cubicBezTo>
                  <a:pt x="1536" y="1072"/>
                  <a:pt x="1538" y="1066"/>
                  <a:pt x="1540" y="1060"/>
                </a:cubicBezTo>
                <a:cubicBezTo>
                  <a:pt x="1541" y="1059"/>
                  <a:pt x="1542" y="1058"/>
                  <a:pt x="1543" y="1058"/>
                </a:cubicBezTo>
                <a:cubicBezTo>
                  <a:pt x="1543" y="1059"/>
                  <a:pt x="1544" y="1060"/>
                  <a:pt x="1544" y="1061"/>
                </a:cubicBezTo>
                <a:cubicBezTo>
                  <a:pt x="1541" y="1067"/>
                  <a:pt x="1539" y="1073"/>
                  <a:pt x="1537" y="1079"/>
                </a:cubicBezTo>
                <a:cubicBezTo>
                  <a:pt x="1537" y="1080"/>
                  <a:pt x="1536" y="1080"/>
                  <a:pt x="1535" y="1080"/>
                </a:cubicBezTo>
                <a:close/>
                <a:moveTo>
                  <a:pt x="41" y="1045"/>
                </a:moveTo>
                <a:cubicBezTo>
                  <a:pt x="40" y="1045"/>
                  <a:pt x="40" y="1045"/>
                  <a:pt x="39" y="1044"/>
                </a:cubicBezTo>
                <a:cubicBezTo>
                  <a:pt x="37" y="1038"/>
                  <a:pt x="35" y="1032"/>
                  <a:pt x="33" y="1025"/>
                </a:cubicBezTo>
                <a:cubicBezTo>
                  <a:pt x="33" y="1024"/>
                  <a:pt x="34" y="1023"/>
                  <a:pt x="35" y="1023"/>
                </a:cubicBezTo>
                <a:cubicBezTo>
                  <a:pt x="36" y="1023"/>
                  <a:pt x="37" y="1023"/>
                  <a:pt x="37" y="1024"/>
                </a:cubicBezTo>
                <a:cubicBezTo>
                  <a:pt x="39" y="1030"/>
                  <a:pt x="41" y="1037"/>
                  <a:pt x="43" y="1043"/>
                </a:cubicBezTo>
                <a:cubicBezTo>
                  <a:pt x="43" y="1044"/>
                  <a:pt x="42" y="1045"/>
                  <a:pt x="42" y="1045"/>
                </a:cubicBezTo>
                <a:cubicBezTo>
                  <a:pt x="41" y="1045"/>
                  <a:pt x="41" y="1045"/>
                  <a:pt x="41" y="1045"/>
                </a:cubicBezTo>
                <a:close/>
                <a:moveTo>
                  <a:pt x="1548" y="1044"/>
                </a:moveTo>
                <a:cubicBezTo>
                  <a:pt x="1548" y="1044"/>
                  <a:pt x="1548" y="1044"/>
                  <a:pt x="1548" y="1043"/>
                </a:cubicBezTo>
                <a:cubicBezTo>
                  <a:pt x="1547" y="1043"/>
                  <a:pt x="1546" y="1042"/>
                  <a:pt x="1546" y="1041"/>
                </a:cubicBezTo>
                <a:cubicBezTo>
                  <a:pt x="1548" y="1035"/>
                  <a:pt x="1550" y="1029"/>
                  <a:pt x="1552" y="1023"/>
                </a:cubicBezTo>
                <a:cubicBezTo>
                  <a:pt x="1553" y="1022"/>
                  <a:pt x="1554" y="1021"/>
                  <a:pt x="1554" y="1022"/>
                </a:cubicBezTo>
                <a:cubicBezTo>
                  <a:pt x="1555" y="1022"/>
                  <a:pt x="1556" y="1023"/>
                  <a:pt x="1556" y="1024"/>
                </a:cubicBezTo>
                <a:cubicBezTo>
                  <a:pt x="1554" y="1030"/>
                  <a:pt x="1552" y="1036"/>
                  <a:pt x="1550" y="1042"/>
                </a:cubicBezTo>
                <a:cubicBezTo>
                  <a:pt x="1550" y="1043"/>
                  <a:pt x="1549" y="1044"/>
                  <a:pt x="1548" y="1044"/>
                </a:cubicBezTo>
                <a:close/>
                <a:moveTo>
                  <a:pt x="30" y="1008"/>
                </a:moveTo>
                <a:cubicBezTo>
                  <a:pt x="29" y="1008"/>
                  <a:pt x="28" y="1008"/>
                  <a:pt x="28" y="1007"/>
                </a:cubicBezTo>
                <a:cubicBezTo>
                  <a:pt x="26" y="1001"/>
                  <a:pt x="25" y="994"/>
                  <a:pt x="23" y="988"/>
                </a:cubicBezTo>
                <a:cubicBezTo>
                  <a:pt x="23" y="987"/>
                  <a:pt x="23" y="986"/>
                  <a:pt x="24" y="986"/>
                </a:cubicBezTo>
                <a:cubicBezTo>
                  <a:pt x="25" y="986"/>
                  <a:pt x="26" y="986"/>
                  <a:pt x="27" y="987"/>
                </a:cubicBezTo>
                <a:cubicBezTo>
                  <a:pt x="28" y="993"/>
                  <a:pt x="30" y="1000"/>
                  <a:pt x="32" y="1006"/>
                </a:cubicBezTo>
                <a:cubicBezTo>
                  <a:pt x="32" y="1007"/>
                  <a:pt x="31" y="1008"/>
                  <a:pt x="30" y="1008"/>
                </a:cubicBezTo>
                <a:cubicBezTo>
                  <a:pt x="30" y="1008"/>
                  <a:pt x="30" y="1008"/>
                  <a:pt x="30" y="1008"/>
                </a:cubicBezTo>
                <a:close/>
                <a:moveTo>
                  <a:pt x="1559" y="1007"/>
                </a:moveTo>
                <a:cubicBezTo>
                  <a:pt x="1559" y="1007"/>
                  <a:pt x="1559" y="1007"/>
                  <a:pt x="1559" y="1006"/>
                </a:cubicBezTo>
                <a:cubicBezTo>
                  <a:pt x="1558" y="1006"/>
                  <a:pt x="1557" y="1005"/>
                  <a:pt x="1558" y="1004"/>
                </a:cubicBezTo>
                <a:cubicBezTo>
                  <a:pt x="1559" y="998"/>
                  <a:pt x="1561" y="992"/>
                  <a:pt x="1562" y="986"/>
                </a:cubicBezTo>
                <a:cubicBezTo>
                  <a:pt x="1563" y="985"/>
                  <a:pt x="1564" y="984"/>
                  <a:pt x="1565" y="984"/>
                </a:cubicBezTo>
                <a:cubicBezTo>
                  <a:pt x="1566" y="985"/>
                  <a:pt x="1566" y="986"/>
                  <a:pt x="1566" y="987"/>
                </a:cubicBezTo>
                <a:cubicBezTo>
                  <a:pt x="1564" y="993"/>
                  <a:pt x="1563" y="999"/>
                  <a:pt x="1561" y="1005"/>
                </a:cubicBezTo>
                <a:cubicBezTo>
                  <a:pt x="1561" y="1006"/>
                  <a:pt x="1560" y="1007"/>
                  <a:pt x="1559" y="1007"/>
                </a:cubicBezTo>
                <a:close/>
                <a:moveTo>
                  <a:pt x="20" y="971"/>
                </a:moveTo>
                <a:cubicBezTo>
                  <a:pt x="20" y="971"/>
                  <a:pt x="19" y="970"/>
                  <a:pt x="19" y="969"/>
                </a:cubicBezTo>
                <a:cubicBezTo>
                  <a:pt x="17" y="963"/>
                  <a:pt x="16" y="957"/>
                  <a:pt x="15" y="950"/>
                </a:cubicBezTo>
                <a:cubicBezTo>
                  <a:pt x="15" y="949"/>
                  <a:pt x="15" y="948"/>
                  <a:pt x="16" y="948"/>
                </a:cubicBezTo>
                <a:cubicBezTo>
                  <a:pt x="17" y="948"/>
                  <a:pt x="18" y="949"/>
                  <a:pt x="18" y="950"/>
                </a:cubicBezTo>
                <a:cubicBezTo>
                  <a:pt x="19" y="956"/>
                  <a:pt x="21" y="962"/>
                  <a:pt x="22" y="968"/>
                </a:cubicBezTo>
                <a:cubicBezTo>
                  <a:pt x="22" y="969"/>
                  <a:pt x="22" y="970"/>
                  <a:pt x="21" y="971"/>
                </a:cubicBezTo>
                <a:cubicBezTo>
                  <a:pt x="21" y="971"/>
                  <a:pt x="21" y="971"/>
                  <a:pt x="20" y="971"/>
                </a:cubicBezTo>
                <a:close/>
                <a:moveTo>
                  <a:pt x="1569" y="969"/>
                </a:moveTo>
                <a:cubicBezTo>
                  <a:pt x="1568" y="969"/>
                  <a:pt x="1568" y="969"/>
                  <a:pt x="1568" y="969"/>
                </a:cubicBezTo>
                <a:cubicBezTo>
                  <a:pt x="1567" y="969"/>
                  <a:pt x="1567" y="968"/>
                  <a:pt x="1567" y="967"/>
                </a:cubicBezTo>
                <a:cubicBezTo>
                  <a:pt x="1568" y="961"/>
                  <a:pt x="1570" y="954"/>
                  <a:pt x="1571" y="948"/>
                </a:cubicBezTo>
                <a:cubicBezTo>
                  <a:pt x="1571" y="947"/>
                  <a:pt x="1572" y="946"/>
                  <a:pt x="1573" y="947"/>
                </a:cubicBezTo>
                <a:cubicBezTo>
                  <a:pt x="1574" y="947"/>
                  <a:pt x="1574" y="948"/>
                  <a:pt x="1574" y="949"/>
                </a:cubicBezTo>
                <a:cubicBezTo>
                  <a:pt x="1573" y="955"/>
                  <a:pt x="1572" y="961"/>
                  <a:pt x="1570" y="968"/>
                </a:cubicBezTo>
                <a:cubicBezTo>
                  <a:pt x="1570" y="969"/>
                  <a:pt x="1569" y="969"/>
                  <a:pt x="1569" y="969"/>
                </a:cubicBezTo>
                <a:close/>
                <a:moveTo>
                  <a:pt x="13" y="933"/>
                </a:moveTo>
                <a:cubicBezTo>
                  <a:pt x="12" y="933"/>
                  <a:pt x="11" y="932"/>
                  <a:pt x="11" y="931"/>
                </a:cubicBezTo>
                <a:cubicBezTo>
                  <a:pt x="10" y="925"/>
                  <a:pt x="9" y="919"/>
                  <a:pt x="8" y="912"/>
                </a:cubicBezTo>
                <a:cubicBezTo>
                  <a:pt x="8" y="911"/>
                  <a:pt x="9" y="910"/>
                  <a:pt x="10" y="910"/>
                </a:cubicBezTo>
                <a:cubicBezTo>
                  <a:pt x="11" y="910"/>
                  <a:pt x="11" y="911"/>
                  <a:pt x="12" y="912"/>
                </a:cubicBezTo>
                <a:cubicBezTo>
                  <a:pt x="13" y="918"/>
                  <a:pt x="14" y="924"/>
                  <a:pt x="15" y="931"/>
                </a:cubicBezTo>
                <a:cubicBezTo>
                  <a:pt x="15" y="932"/>
                  <a:pt x="14" y="933"/>
                  <a:pt x="13" y="933"/>
                </a:cubicBezTo>
                <a:cubicBezTo>
                  <a:pt x="13" y="933"/>
                  <a:pt x="13" y="933"/>
                  <a:pt x="13" y="933"/>
                </a:cubicBezTo>
                <a:close/>
                <a:moveTo>
                  <a:pt x="1576" y="931"/>
                </a:moveTo>
                <a:cubicBezTo>
                  <a:pt x="1576" y="931"/>
                  <a:pt x="1576" y="931"/>
                  <a:pt x="1576" y="931"/>
                </a:cubicBezTo>
                <a:cubicBezTo>
                  <a:pt x="1575" y="931"/>
                  <a:pt x="1574" y="930"/>
                  <a:pt x="1574" y="929"/>
                </a:cubicBezTo>
                <a:cubicBezTo>
                  <a:pt x="1575" y="923"/>
                  <a:pt x="1576" y="916"/>
                  <a:pt x="1577" y="910"/>
                </a:cubicBezTo>
                <a:cubicBezTo>
                  <a:pt x="1577" y="909"/>
                  <a:pt x="1578" y="908"/>
                  <a:pt x="1579" y="909"/>
                </a:cubicBezTo>
                <a:cubicBezTo>
                  <a:pt x="1580" y="909"/>
                  <a:pt x="1581" y="910"/>
                  <a:pt x="1581" y="911"/>
                </a:cubicBezTo>
                <a:cubicBezTo>
                  <a:pt x="1580" y="917"/>
                  <a:pt x="1579" y="923"/>
                  <a:pt x="1578" y="930"/>
                </a:cubicBezTo>
                <a:cubicBezTo>
                  <a:pt x="1578" y="931"/>
                  <a:pt x="1577" y="931"/>
                  <a:pt x="1576" y="931"/>
                </a:cubicBezTo>
                <a:close/>
                <a:moveTo>
                  <a:pt x="7" y="895"/>
                </a:moveTo>
                <a:cubicBezTo>
                  <a:pt x="6" y="895"/>
                  <a:pt x="6" y="894"/>
                  <a:pt x="6" y="893"/>
                </a:cubicBezTo>
                <a:cubicBezTo>
                  <a:pt x="5" y="887"/>
                  <a:pt x="4" y="880"/>
                  <a:pt x="3" y="874"/>
                </a:cubicBezTo>
                <a:cubicBezTo>
                  <a:pt x="3" y="873"/>
                  <a:pt x="4" y="872"/>
                  <a:pt x="5" y="872"/>
                </a:cubicBezTo>
                <a:cubicBezTo>
                  <a:pt x="6" y="872"/>
                  <a:pt x="7" y="872"/>
                  <a:pt x="7" y="873"/>
                </a:cubicBezTo>
                <a:cubicBezTo>
                  <a:pt x="8" y="880"/>
                  <a:pt x="8" y="886"/>
                  <a:pt x="9" y="893"/>
                </a:cubicBezTo>
                <a:cubicBezTo>
                  <a:pt x="9" y="894"/>
                  <a:pt x="8" y="894"/>
                  <a:pt x="8" y="895"/>
                </a:cubicBezTo>
                <a:cubicBezTo>
                  <a:pt x="7" y="895"/>
                  <a:pt x="7" y="895"/>
                  <a:pt x="7" y="895"/>
                </a:cubicBezTo>
                <a:close/>
                <a:moveTo>
                  <a:pt x="1582" y="893"/>
                </a:moveTo>
                <a:cubicBezTo>
                  <a:pt x="1582" y="893"/>
                  <a:pt x="1581" y="893"/>
                  <a:pt x="1581" y="893"/>
                </a:cubicBezTo>
                <a:cubicBezTo>
                  <a:pt x="1580" y="893"/>
                  <a:pt x="1580" y="892"/>
                  <a:pt x="1580" y="891"/>
                </a:cubicBezTo>
                <a:cubicBezTo>
                  <a:pt x="1581" y="885"/>
                  <a:pt x="1581" y="878"/>
                  <a:pt x="1582" y="872"/>
                </a:cubicBezTo>
                <a:cubicBezTo>
                  <a:pt x="1582" y="871"/>
                  <a:pt x="1583" y="870"/>
                  <a:pt x="1584" y="870"/>
                </a:cubicBezTo>
                <a:cubicBezTo>
                  <a:pt x="1585" y="870"/>
                  <a:pt x="1586" y="871"/>
                  <a:pt x="1585" y="872"/>
                </a:cubicBezTo>
                <a:cubicBezTo>
                  <a:pt x="1585" y="879"/>
                  <a:pt x="1584" y="885"/>
                  <a:pt x="1583" y="891"/>
                </a:cubicBezTo>
                <a:cubicBezTo>
                  <a:pt x="1583" y="892"/>
                  <a:pt x="1582" y="893"/>
                  <a:pt x="1582" y="893"/>
                </a:cubicBezTo>
                <a:close/>
                <a:moveTo>
                  <a:pt x="3" y="856"/>
                </a:moveTo>
                <a:cubicBezTo>
                  <a:pt x="3" y="856"/>
                  <a:pt x="2" y="855"/>
                  <a:pt x="2" y="855"/>
                </a:cubicBezTo>
                <a:cubicBezTo>
                  <a:pt x="1" y="848"/>
                  <a:pt x="1" y="842"/>
                  <a:pt x="1" y="835"/>
                </a:cubicBezTo>
                <a:cubicBezTo>
                  <a:pt x="0" y="834"/>
                  <a:pt x="1" y="833"/>
                  <a:pt x="2" y="833"/>
                </a:cubicBezTo>
                <a:cubicBezTo>
                  <a:pt x="3" y="833"/>
                  <a:pt x="4" y="834"/>
                  <a:pt x="4" y="835"/>
                </a:cubicBezTo>
                <a:cubicBezTo>
                  <a:pt x="4" y="841"/>
                  <a:pt x="5" y="848"/>
                  <a:pt x="5" y="854"/>
                </a:cubicBezTo>
                <a:cubicBezTo>
                  <a:pt x="5" y="855"/>
                  <a:pt x="5" y="856"/>
                  <a:pt x="4" y="856"/>
                </a:cubicBezTo>
                <a:cubicBezTo>
                  <a:pt x="4" y="856"/>
                  <a:pt x="4" y="856"/>
                  <a:pt x="3" y="856"/>
                </a:cubicBezTo>
                <a:close/>
                <a:moveTo>
                  <a:pt x="1585" y="855"/>
                </a:moveTo>
                <a:cubicBezTo>
                  <a:pt x="1585" y="855"/>
                  <a:pt x="1585" y="855"/>
                  <a:pt x="1585" y="855"/>
                </a:cubicBezTo>
                <a:cubicBezTo>
                  <a:pt x="1584" y="854"/>
                  <a:pt x="1583" y="854"/>
                  <a:pt x="1584" y="853"/>
                </a:cubicBezTo>
                <a:cubicBezTo>
                  <a:pt x="1584" y="846"/>
                  <a:pt x="1584" y="840"/>
                  <a:pt x="1585" y="833"/>
                </a:cubicBezTo>
                <a:cubicBezTo>
                  <a:pt x="1585" y="832"/>
                  <a:pt x="1585" y="832"/>
                  <a:pt x="1587" y="832"/>
                </a:cubicBezTo>
                <a:cubicBezTo>
                  <a:pt x="1588" y="832"/>
                  <a:pt x="1588" y="833"/>
                  <a:pt x="1588" y="834"/>
                </a:cubicBezTo>
                <a:cubicBezTo>
                  <a:pt x="1588" y="840"/>
                  <a:pt x="1588" y="847"/>
                  <a:pt x="1587" y="853"/>
                </a:cubicBezTo>
                <a:cubicBezTo>
                  <a:pt x="1587" y="854"/>
                  <a:pt x="1586" y="855"/>
                  <a:pt x="1585" y="855"/>
                </a:cubicBezTo>
                <a:close/>
                <a:moveTo>
                  <a:pt x="2" y="818"/>
                </a:moveTo>
                <a:cubicBezTo>
                  <a:pt x="1" y="818"/>
                  <a:pt x="0" y="817"/>
                  <a:pt x="0" y="816"/>
                </a:cubicBezTo>
                <a:cubicBezTo>
                  <a:pt x="0" y="809"/>
                  <a:pt x="0" y="803"/>
                  <a:pt x="0" y="797"/>
                </a:cubicBezTo>
                <a:cubicBezTo>
                  <a:pt x="0" y="796"/>
                  <a:pt x="0" y="795"/>
                  <a:pt x="1" y="795"/>
                </a:cubicBezTo>
                <a:cubicBezTo>
                  <a:pt x="1" y="795"/>
                  <a:pt x="1" y="795"/>
                  <a:pt x="1" y="795"/>
                </a:cubicBezTo>
                <a:cubicBezTo>
                  <a:pt x="2" y="795"/>
                  <a:pt x="3" y="796"/>
                  <a:pt x="3" y="797"/>
                </a:cubicBezTo>
                <a:cubicBezTo>
                  <a:pt x="3" y="803"/>
                  <a:pt x="3" y="809"/>
                  <a:pt x="3" y="816"/>
                </a:cubicBezTo>
                <a:cubicBezTo>
                  <a:pt x="3" y="817"/>
                  <a:pt x="3" y="818"/>
                  <a:pt x="2" y="818"/>
                </a:cubicBezTo>
                <a:cubicBezTo>
                  <a:pt x="2" y="818"/>
                  <a:pt x="2" y="818"/>
                  <a:pt x="2" y="818"/>
                </a:cubicBezTo>
                <a:close/>
                <a:moveTo>
                  <a:pt x="1587" y="816"/>
                </a:moveTo>
                <a:cubicBezTo>
                  <a:pt x="1587" y="816"/>
                  <a:pt x="1587" y="816"/>
                  <a:pt x="1587" y="816"/>
                </a:cubicBezTo>
                <a:cubicBezTo>
                  <a:pt x="1586" y="816"/>
                  <a:pt x="1585" y="815"/>
                  <a:pt x="1585" y="814"/>
                </a:cubicBezTo>
                <a:cubicBezTo>
                  <a:pt x="1586" y="808"/>
                  <a:pt x="1586" y="801"/>
                  <a:pt x="1586" y="795"/>
                </a:cubicBezTo>
                <a:cubicBezTo>
                  <a:pt x="1586" y="792"/>
                  <a:pt x="1586" y="792"/>
                  <a:pt x="1586" y="792"/>
                </a:cubicBezTo>
                <a:cubicBezTo>
                  <a:pt x="1586" y="791"/>
                  <a:pt x="1586" y="790"/>
                  <a:pt x="1587" y="790"/>
                </a:cubicBezTo>
                <a:cubicBezTo>
                  <a:pt x="1588" y="790"/>
                  <a:pt x="1589" y="791"/>
                  <a:pt x="1589" y="792"/>
                </a:cubicBezTo>
                <a:cubicBezTo>
                  <a:pt x="1589" y="795"/>
                  <a:pt x="1589" y="795"/>
                  <a:pt x="1589" y="795"/>
                </a:cubicBezTo>
                <a:cubicBezTo>
                  <a:pt x="1589" y="801"/>
                  <a:pt x="1589" y="808"/>
                  <a:pt x="1589" y="814"/>
                </a:cubicBezTo>
                <a:cubicBezTo>
                  <a:pt x="1589" y="815"/>
                  <a:pt x="1588" y="816"/>
                  <a:pt x="1587" y="816"/>
                </a:cubicBezTo>
                <a:close/>
                <a:moveTo>
                  <a:pt x="1" y="779"/>
                </a:moveTo>
                <a:cubicBezTo>
                  <a:pt x="1" y="779"/>
                  <a:pt x="1" y="779"/>
                  <a:pt x="1" y="779"/>
                </a:cubicBezTo>
                <a:cubicBezTo>
                  <a:pt x="0" y="779"/>
                  <a:pt x="0" y="778"/>
                  <a:pt x="0" y="777"/>
                </a:cubicBezTo>
                <a:cubicBezTo>
                  <a:pt x="0" y="771"/>
                  <a:pt x="0" y="764"/>
                  <a:pt x="0" y="758"/>
                </a:cubicBezTo>
                <a:cubicBezTo>
                  <a:pt x="0" y="757"/>
                  <a:pt x="1" y="756"/>
                  <a:pt x="2" y="756"/>
                </a:cubicBezTo>
                <a:cubicBezTo>
                  <a:pt x="3" y="756"/>
                  <a:pt x="4" y="757"/>
                  <a:pt x="4" y="758"/>
                </a:cubicBezTo>
                <a:cubicBezTo>
                  <a:pt x="4" y="764"/>
                  <a:pt x="3" y="771"/>
                  <a:pt x="3" y="777"/>
                </a:cubicBezTo>
                <a:cubicBezTo>
                  <a:pt x="3" y="778"/>
                  <a:pt x="2" y="779"/>
                  <a:pt x="1" y="779"/>
                </a:cubicBezTo>
                <a:close/>
                <a:moveTo>
                  <a:pt x="1587" y="774"/>
                </a:moveTo>
                <a:cubicBezTo>
                  <a:pt x="1586" y="774"/>
                  <a:pt x="1585" y="773"/>
                  <a:pt x="1585" y="772"/>
                </a:cubicBezTo>
                <a:cubicBezTo>
                  <a:pt x="1585" y="766"/>
                  <a:pt x="1585" y="759"/>
                  <a:pt x="1584" y="753"/>
                </a:cubicBezTo>
                <a:cubicBezTo>
                  <a:pt x="1584" y="752"/>
                  <a:pt x="1585" y="751"/>
                  <a:pt x="1586" y="751"/>
                </a:cubicBezTo>
                <a:cubicBezTo>
                  <a:pt x="1587" y="751"/>
                  <a:pt x="1588" y="752"/>
                  <a:pt x="1588" y="753"/>
                </a:cubicBezTo>
                <a:cubicBezTo>
                  <a:pt x="1588" y="759"/>
                  <a:pt x="1589" y="766"/>
                  <a:pt x="1589" y="772"/>
                </a:cubicBezTo>
                <a:cubicBezTo>
                  <a:pt x="1589" y="773"/>
                  <a:pt x="1588" y="774"/>
                  <a:pt x="1587" y="774"/>
                </a:cubicBezTo>
                <a:cubicBezTo>
                  <a:pt x="1587" y="774"/>
                  <a:pt x="1587" y="774"/>
                  <a:pt x="1587" y="774"/>
                </a:cubicBezTo>
                <a:close/>
                <a:moveTo>
                  <a:pt x="3" y="740"/>
                </a:moveTo>
                <a:cubicBezTo>
                  <a:pt x="3" y="740"/>
                  <a:pt x="3" y="740"/>
                  <a:pt x="3" y="740"/>
                </a:cubicBezTo>
                <a:cubicBezTo>
                  <a:pt x="2" y="740"/>
                  <a:pt x="1" y="740"/>
                  <a:pt x="1" y="739"/>
                </a:cubicBezTo>
                <a:cubicBezTo>
                  <a:pt x="2" y="732"/>
                  <a:pt x="2" y="726"/>
                  <a:pt x="3" y="719"/>
                </a:cubicBezTo>
                <a:cubicBezTo>
                  <a:pt x="3" y="718"/>
                  <a:pt x="4" y="718"/>
                  <a:pt x="5" y="718"/>
                </a:cubicBezTo>
                <a:cubicBezTo>
                  <a:pt x="6" y="718"/>
                  <a:pt x="7" y="719"/>
                  <a:pt x="7" y="720"/>
                </a:cubicBezTo>
                <a:cubicBezTo>
                  <a:pt x="6" y="726"/>
                  <a:pt x="5" y="732"/>
                  <a:pt x="5" y="739"/>
                </a:cubicBezTo>
                <a:cubicBezTo>
                  <a:pt x="5" y="740"/>
                  <a:pt x="4" y="740"/>
                  <a:pt x="3" y="740"/>
                </a:cubicBezTo>
                <a:close/>
                <a:moveTo>
                  <a:pt x="1585" y="735"/>
                </a:moveTo>
                <a:cubicBezTo>
                  <a:pt x="1584" y="735"/>
                  <a:pt x="1583" y="735"/>
                  <a:pt x="1583" y="734"/>
                </a:cubicBezTo>
                <a:cubicBezTo>
                  <a:pt x="1583" y="727"/>
                  <a:pt x="1582" y="721"/>
                  <a:pt x="1582" y="715"/>
                </a:cubicBezTo>
                <a:cubicBezTo>
                  <a:pt x="1581" y="714"/>
                  <a:pt x="1582" y="713"/>
                  <a:pt x="1583" y="713"/>
                </a:cubicBezTo>
                <a:cubicBezTo>
                  <a:pt x="1584" y="713"/>
                  <a:pt x="1585" y="713"/>
                  <a:pt x="1585" y="714"/>
                </a:cubicBezTo>
                <a:cubicBezTo>
                  <a:pt x="1586" y="721"/>
                  <a:pt x="1586" y="727"/>
                  <a:pt x="1587" y="734"/>
                </a:cubicBezTo>
                <a:cubicBezTo>
                  <a:pt x="1587" y="735"/>
                  <a:pt x="1586" y="735"/>
                  <a:pt x="1585" y="735"/>
                </a:cubicBezTo>
                <a:cubicBezTo>
                  <a:pt x="1585" y="735"/>
                  <a:pt x="1585" y="735"/>
                  <a:pt x="1585" y="735"/>
                </a:cubicBezTo>
                <a:close/>
                <a:moveTo>
                  <a:pt x="7" y="702"/>
                </a:moveTo>
                <a:cubicBezTo>
                  <a:pt x="7" y="702"/>
                  <a:pt x="7" y="702"/>
                  <a:pt x="7" y="702"/>
                </a:cubicBezTo>
                <a:cubicBezTo>
                  <a:pt x="6" y="702"/>
                  <a:pt x="5" y="701"/>
                  <a:pt x="5" y="700"/>
                </a:cubicBezTo>
                <a:cubicBezTo>
                  <a:pt x="6" y="694"/>
                  <a:pt x="7" y="687"/>
                  <a:pt x="8" y="681"/>
                </a:cubicBezTo>
                <a:cubicBezTo>
                  <a:pt x="8" y="680"/>
                  <a:pt x="9" y="679"/>
                  <a:pt x="10" y="679"/>
                </a:cubicBezTo>
                <a:cubicBezTo>
                  <a:pt x="11" y="680"/>
                  <a:pt x="11" y="680"/>
                  <a:pt x="11" y="681"/>
                </a:cubicBezTo>
                <a:cubicBezTo>
                  <a:pt x="10" y="688"/>
                  <a:pt x="9" y="694"/>
                  <a:pt x="9" y="700"/>
                </a:cubicBezTo>
                <a:cubicBezTo>
                  <a:pt x="9" y="701"/>
                  <a:pt x="8" y="702"/>
                  <a:pt x="7" y="702"/>
                </a:cubicBezTo>
                <a:close/>
                <a:moveTo>
                  <a:pt x="1581" y="697"/>
                </a:moveTo>
                <a:cubicBezTo>
                  <a:pt x="1580" y="697"/>
                  <a:pt x="1580" y="696"/>
                  <a:pt x="1579" y="696"/>
                </a:cubicBezTo>
                <a:cubicBezTo>
                  <a:pt x="1579" y="689"/>
                  <a:pt x="1578" y="683"/>
                  <a:pt x="1577" y="676"/>
                </a:cubicBezTo>
                <a:cubicBezTo>
                  <a:pt x="1577" y="675"/>
                  <a:pt x="1577" y="675"/>
                  <a:pt x="1578" y="674"/>
                </a:cubicBezTo>
                <a:cubicBezTo>
                  <a:pt x="1579" y="674"/>
                  <a:pt x="1580" y="675"/>
                  <a:pt x="1580" y="676"/>
                </a:cubicBezTo>
                <a:cubicBezTo>
                  <a:pt x="1581" y="682"/>
                  <a:pt x="1582" y="689"/>
                  <a:pt x="1583" y="695"/>
                </a:cubicBezTo>
                <a:cubicBezTo>
                  <a:pt x="1583" y="696"/>
                  <a:pt x="1582" y="697"/>
                  <a:pt x="1581" y="697"/>
                </a:cubicBezTo>
                <a:cubicBezTo>
                  <a:pt x="1581" y="697"/>
                  <a:pt x="1581" y="697"/>
                  <a:pt x="1581" y="697"/>
                </a:cubicBezTo>
                <a:close/>
                <a:moveTo>
                  <a:pt x="12" y="664"/>
                </a:moveTo>
                <a:cubicBezTo>
                  <a:pt x="12" y="664"/>
                  <a:pt x="12" y="664"/>
                  <a:pt x="12" y="664"/>
                </a:cubicBezTo>
                <a:cubicBezTo>
                  <a:pt x="11" y="664"/>
                  <a:pt x="10" y="663"/>
                  <a:pt x="11" y="662"/>
                </a:cubicBezTo>
                <a:cubicBezTo>
                  <a:pt x="12" y="655"/>
                  <a:pt x="13" y="649"/>
                  <a:pt x="14" y="643"/>
                </a:cubicBezTo>
                <a:cubicBezTo>
                  <a:pt x="14" y="642"/>
                  <a:pt x="15" y="641"/>
                  <a:pt x="16" y="641"/>
                </a:cubicBezTo>
                <a:cubicBezTo>
                  <a:pt x="17" y="642"/>
                  <a:pt x="18" y="642"/>
                  <a:pt x="18" y="643"/>
                </a:cubicBezTo>
                <a:cubicBezTo>
                  <a:pt x="16" y="650"/>
                  <a:pt x="15" y="656"/>
                  <a:pt x="14" y="662"/>
                </a:cubicBezTo>
                <a:cubicBezTo>
                  <a:pt x="14" y="663"/>
                  <a:pt x="13" y="664"/>
                  <a:pt x="12" y="664"/>
                </a:cubicBezTo>
                <a:close/>
                <a:moveTo>
                  <a:pt x="1575" y="659"/>
                </a:moveTo>
                <a:cubicBezTo>
                  <a:pt x="1575" y="659"/>
                  <a:pt x="1574" y="658"/>
                  <a:pt x="1574" y="657"/>
                </a:cubicBezTo>
                <a:cubicBezTo>
                  <a:pt x="1573" y="651"/>
                  <a:pt x="1571" y="645"/>
                  <a:pt x="1570" y="639"/>
                </a:cubicBezTo>
                <a:cubicBezTo>
                  <a:pt x="1570" y="638"/>
                  <a:pt x="1571" y="637"/>
                  <a:pt x="1572" y="636"/>
                </a:cubicBezTo>
                <a:cubicBezTo>
                  <a:pt x="1573" y="636"/>
                  <a:pt x="1573" y="637"/>
                  <a:pt x="1574" y="638"/>
                </a:cubicBezTo>
                <a:cubicBezTo>
                  <a:pt x="1575" y="644"/>
                  <a:pt x="1576" y="650"/>
                  <a:pt x="1577" y="657"/>
                </a:cubicBezTo>
                <a:cubicBezTo>
                  <a:pt x="1577" y="658"/>
                  <a:pt x="1577" y="659"/>
                  <a:pt x="1576" y="659"/>
                </a:cubicBezTo>
                <a:cubicBezTo>
                  <a:pt x="1576" y="659"/>
                  <a:pt x="1576" y="659"/>
                  <a:pt x="1575" y="659"/>
                </a:cubicBezTo>
                <a:close/>
                <a:moveTo>
                  <a:pt x="20" y="626"/>
                </a:moveTo>
                <a:cubicBezTo>
                  <a:pt x="20" y="626"/>
                  <a:pt x="19" y="626"/>
                  <a:pt x="19" y="626"/>
                </a:cubicBezTo>
                <a:cubicBezTo>
                  <a:pt x="18" y="626"/>
                  <a:pt x="18" y="625"/>
                  <a:pt x="18" y="624"/>
                </a:cubicBezTo>
                <a:cubicBezTo>
                  <a:pt x="19" y="617"/>
                  <a:pt x="21" y="611"/>
                  <a:pt x="22" y="605"/>
                </a:cubicBezTo>
                <a:cubicBezTo>
                  <a:pt x="23" y="604"/>
                  <a:pt x="24" y="603"/>
                  <a:pt x="25" y="604"/>
                </a:cubicBezTo>
                <a:cubicBezTo>
                  <a:pt x="25" y="604"/>
                  <a:pt x="26" y="605"/>
                  <a:pt x="26" y="606"/>
                </a:cubicBezTo>
                <a:cubicBezTo>
                  <a:pt x="24" y="612"/>
                  <a:pt x="23" y="618"/>
                  <a:pt x="21" y="625"/>
                </a:cubicBezTo>
                <a:cubicBezTo>
                  <a:pt x="21" y="625"/>
                  <a:pt x="21" y="626"/>
                  <a:pt x="20" y="626"/>
                </a:cubicBezTo>
                <a:close/>
                <a:moveTo>
                  <a:pt x="1568" y="621"/>
                </a:moveTo>
                <a:cubicBezTo>
                  <a:pt x="1567" y="621"/>
                  <a:pt x="1566" y="621"/>
                  <a:pt x="1566" y="620"/>
                </a:cubicBezTo>
                <a:cubicBezTo>
                  <a:pt x="1565" y="613"/>
                  <a:pt x="1563" y="607"/>
                  <a:pt x="1562" y="601"/>
                </a:cubicBezTo>
                <a:cubicBezTo>
                  <a:pt x="1561" y="600"/>
                  <a:pt x="1562" y="599"/>
                  <a:pt x="1563" y="599"/>
                </a:cubicBezTo>
                <a:cubicBezTo>
                  <a:pt x="1564" y="599"/>
                  <a:pt x="1565" y="599"/>
                  <a:pt x="1565" y="600"/>
                </a:cubicBezTo>
                <a:cubicBezTo>
                  <a:pt x="1567" y="606"/>
                  <a:pt x="1568" y="613"/>
                  <a:pt x="1570" y="619"/>
                </a:cubicBezTo>
                <a:cubicBezTo>
                  <a:pt x="1570" y="620"/>
                  <a:pt x="1569" y="621"/>
                  <a:pt x="1568" y="621"/>
                </a:cubicBezTo>
                <a:cubicBezTo>
                  <a:pt x="1568" y="621"/>
                  <a:pt x="1568" y="621"/>
                  <a:pt x="1568" y="621"/>
                </a:cubicBezTo>
                <a:close/>
                <a:moveTo>
                  <a:pt x="29" y="588"/>
                </a:moveTo>
                <a:cubicBezTo>
                  <a:pt x="29" y="588"/>
                  <a:pt x="29" y="588"/>
                  <a:pt x="28" y="588"/>
                </a:cubicBezTo>
                <a:cubicBezTo>
                  <a:pt x="28" y="588"/>
                  <a:pt x="27" y="587"/>
                  <a:pt x="27" y="586"/>
                </a:cubicBezTo>
                <a:cubicBezTo>
                  <a:pt x="29" y="580"/>
                  <a:pt x="31" y="574"/>
                  <a:pt x="33" y="568"/>
                </a:cubicBezTo>
                <a:cubicBezTo>
                  <a:pt x="33" y="567"/>
                  <a:pt x="34" y="566"/>
                  <a:pt x="35" y="566"/>
                </a:cubicBezTo>
                <a:cubicBezTo>
                  <a:pt x="36" y="567"/>
                  <a:pt x="36" y="568"/>
                  <a:pt x="36" y="569"/>
                </a:cubicBezTo>
                <a:cubicBezTo>
                  <a:pt x="34" y="575"/>
                  <a:pt x="32" y="581"/>
                  <a:pt x="31" y="587"/>
                </a:cubicBezTo>
                <a:cubicBezTo>
                  <a:pt x="30" y="588"/>
                  <a:pt x="30" y="588"/>
                  <a:pt x="29" y="588"/>
                </a:cubicBezTo>
                <a:close/>
                <a:moveTo>
                  <a:pt x="1558" y="584"/>
                </a:moveTo>
                <a:cubicBezTo>
                  <a:pt x="1558" y="584"/>
                  <a:pt x="1557" y="583"/>
                  <a:pt x="1557" y="582"/>
                </a:cubicBezTo>
                <a:cubicBezTo>
                  <a:pt x="1555" y="576"/>
                  <a:pt x="1553" y="570"/>
                  <a:pt x="1551" y="564"/>
                </a:cubicBezTo>
                <a:cubicBezTo>
                  <a:pt x="1551" y="563"/>
                  <a:pt x="1552" y="562"/>
                  <a:pt x="1552" y="562"/>
                </a:cubicBezTo>
                <a:cubicBezTo>
                  <a:pt x="1553" y="561"/>
                  <a:pt x="1554" y="562"/>
                  <a:pt x="1555" y="563"/>
                </a:cubicBezTo>
                <a:cubicBezTo>
                  <a:pt x="1557" y="569"/>
                  <a:pt x="1558" y="575"/>
                  <a:pt x="1560" y="581"/>
                </a:cubicBezTo>
                <a:cubicBezTo>
                  <a:pt x="1560" y="582"/>
                  <a:pt x="1560" y="583"/>
                  <a:pt x="1559" y="584"/>
                </a:cubicBezTo>
                <a:cubicBezTo>
                  <a:pt x="1559" y="584"/>
                  <a:pt x="1559" y="584"/>
                  <a:pt x="1558" y="584"/>
                </a:cubicBezTo>
                <a:close/>
                <a:moveTo>
                  <a:pt x="40" y="551"/>
                </a:moveTo>
                <a:cubicBezTo>
                  <a:pt x="40" y="551"/>
                  <a:pt x="40" y="551"/>
                  <a:pt x="39" y="551"/>
                </a:cubicBezTo>
                <a:cubicBezTo>
                  <a:pt x="38" y="551"/>
                  <a:pt x="38" y="550"/>
                  <a:pt x="38" y="549"/>
                </a:cubicBezTo>
                <a:cubicBezTo>
                  <a:pt x="40" y="543"/>
                  <a:pt x="42" y="537"/>
                  <a:pt x="44" y="531"/>
                </a:cubicBezTo>
                <a:cubicBezTo>
                  <a:pt x="45" y="530"/>
                  <a:pt x="46" y="529"/>
                  <a:pt x="47" y="530"/>
                </a:cubicBezTo>
                <a:cubicBezTo>
                  <a:pt x="48" y="530"/>
                  <a:pt x="48" y="531"/>
                  <a:pt x="48" y="532"/>
                </a:cubicBezTo>
                <a:cubicBezTo>
                  <a:pt x="46" y="538"/>
                  <a:pt x="44" y="544"/>
                  <a:pt x="42" y="550"/>
                </a:cubicBezTo>
                <a:cubicBezTo>
                  <a:pt x="41" y="551"/>
                  <a:pt x="41" y="551"/>
                  <a:pt x="40" y="551"/>
                </a:cubicBezTo>
                <a:close/>
                <a:moveTo>
                  <a:pt x="1547" y="547"/>
                </a:moveTo>
                <a:cubicBezTo>
                  <a:pt x="1546" y="547"/>
                  <a:pt x="1546" y="546"/>
                  <a:pt x="1545" y="545"/>
                </a:cubicBezTo>
                <a:cubicBezTo>
                  <a:pt x="1543" y="539"/>
                  <a:pt x="1541" y="533"/>
                  <a:pt x="1539" y="527"/>
                </a:cubicBezTo>
                <a:cubicBezTo>
                  <a:pt x="1539" y="526"/>
                  <a:pt x="1539" y="525"/>
                  <a:pt x="1540" y="525"/>
                </a:cubicBezTo>
                <a:cubicBezTo>
                  <a:pt x="1541" y="525"/>
                  <a:pt x="1542" y="525"/>
                  <a:pt x="1543" y="526"/>
                </a:cubicBezTo>
                <a:cubicBezTo>
                  <a:pt x="1545" y="532"/>
                  <a:pt x="1547" y="538"/>
                  <a:pt x="1549" y="544"/>
                </a:cubicBezTo>
                <a:cubicBezTo>
                  <a:pt x="1549" y="545"/>
                  <a:pt x="1549" y="546"/>
                  <a:pt x="1548" y="547"/>
                </a:cubicBezTo>
                <a:cubicBezTo>
                  <a:pt x="1548" y="547"/>
                  <a:pt x="1547" y="547"/>
                  <a:pt x="1547" y="547"/>
                </a:cubicBezTo>
                <a:close/>
                <a:moveTo>
                  <a:pt x="53" y="515"/>
                </a:moveTo>
                <a:cubicBezTo>
                  <a:pt x="53" y="515"/>
                  <a:pt x="52" y="515"/>
                  <a:pt x="52" y="515"/>
                </a:cubicBezTo>
                <a:cubicBezTo>
                  <a:pt x="51" y="514"/>
                  <a:pt x="51" y="513"/>
                  <a:pt x="51" y="513"/>
                </a:cubicBezTo>
                <a:cubicBezTo>
                  <a:pt x="53" y="506"/>
                  <a:pt x="56" y="500"/>
                  <a:pt x="58" y="494"/>
                </a:cubicBezTo>
                <a:cubicBezTo>
                  <a:pt x="59" y="494"/>
                  <a:pt x="60" y="493"/>
                  <a:pt x="61" y="493"/>
                </a:cubicBezTo>
                <a:cubicBezTo>
                  <a:pt x="62" y="494"/>
                  <a:pt x="62" y="495"/>
                  <a:pt x="62" y="496"/>
                </a:cubicBezTo>
                <a:cubicBezTo>
                  <a:pt x="59" y="502"/>
                  <a:pt x="57" y="508"/>
                  <a:pt x="54" y="514"/>
                </a:cubicBezTo>
                <a:cubicBezTo>
                  <a:pt x="54" y="515"/>
                  <a:pt x="54" y="515"/>
                  <a:pt x="53" y="515"/>
                </a:cubicBezTo>
                <a:close/>
                <a:moveTo>
                  <a:pt x="1534" y="510"/>
                </a:moveTo>
                <a:cubicBezTo>
                  <a:pt x="1533" y="510"/>
                  <a:pt x="1533" y="510"/>
                  <a:pt x="1532" y="509"/>
                </a:cubicBezTo>
                <a:cubicBezTo>
                  <a:pt x="1530" y="503"/>
                  <a:pt x="1528" y="497"/>
                  <a:pt x="1525" y="491"/>
                </a:cubicBezTo>
                <a:cubicBezTo>
                  <a:pt x="1525" y="491"/>
                  <a:pt x="1525" y="490"/>
                  <a:pt x="1526" y="489"/>
                </a:cubicBezTo>
                <a:cubicBezTo>
                  <a:pt x="1527" y="489"/>
                  <a:pt x="1528" y="489"/>
                  <a:pt x="1529" y="490"/>
                </a:cubicBezTo>
                <a:cubicBezTo>
                  <a:pt x="1531" y="496"/>
                  <a:pt x="1533" y="502"/>
                  <a:pt x="1536" y="508"/>
                </a:cubicBezTo>
                <a:cubicBezTo>
                  <a:pt x="1536" y="509"/>
                  <a:pt x="1536" y="510"/>
                  <a:pt x="1535" y="510"/>
                </a:cubicBezTo>
                <a:cubicBezTo>
                  <a:pt x="1535" y="510"/>
                  <a:pt x="1534" y="510"/>
                  <a:pt x="1534" y="510"/>
                </a:cubicBezTo>
                <a:close/>
                <a:moveTo>
                  <a:pt x="67" y="479"/>
                </a:moveTo>
                <a:cubicBezTo>
                  <a:pt x="67" y="479"/>
                  <a:pt x="67" y="479"/>
                  <a:pt x="67" y="479"/>
                </a:cubicBezTo>
                <a:cubicBezTo>
                  <a:pt x="66" y="479"/>
                  <a:pt x="65" y="478"/>
                  <a:pt x="66" y="477"/>
                </a:cubicBezTo>
                <a:cubicBezTo>
                  <a:pt x="68" y="471"/>
                  <a:pt x="71" y="465"/>
                  <a:pt x="74" y="459"/>
                </a:cubicBezTo>
                <a:cubicBezTo>
                  <a:pt x="74" y="458"/>
                  <a:pt x="75" y="458"/>
                  <a:pt x="76" y="458"/>
                </a:cubicBezTo>
                <a:cubicBezTo>
                  <a:pt x="77" y="458"/>
                  <a:pt x="77" y="460"/>
                  <a:pt x="77" y="460"/>
                </a:cubicBezTo>
                <a:cubicBezTo>
                  <a:pt x="74" y="466"/>
                  <a:pt x="72" y="472"/>
                  <a:pt x="69" y="478"/>
                </a:cubicBezTo>
                <a:cubicBezTo>
                  <a:pt x="69" y="479"/>
                  <a:pt x="68" y="479"/>
                  <a:pt x="67" y="479"/>
                </a:cubicBezTo>
                <a:close/>
                <a:moveTo>
                  <a:pt x="1519" y="475"/>
                </a:moveTo>
                <a:cubicBezTo>
                  <a:pt x="1519" y="475"/>
                  <a:pt x="1518" y="474"/>
                  <a:pt x="1518" y="474"/>
                </a:cubicBezTo>
                <a:cubicBezTo>
                  <a:pt x="1515" y="468"/>
                  <a:pt x="1512" y="462"/>
                  <a:pt x="1510" y="456"/>
                </a:cubicBezTo>
                <a:cubicBezTo>
                  <a:pt x="1509" y="455"/>
                  <a:pt x="1510" y="454"/>
                  <a:pt x="1511" y="454"/>
                </a:cubicBezTo>
                <a:cubicBezTo>
                  <a:pt x="1511" y="454"/>
                  <a:pt x="1512" y="454"/>
                  <a:pt x="1513" y="455"/>
                </a:cubicBezTo>
                <a:cubicBezTo>
                  <a:pt x="1516" y="461"/>
                  <a:pt x="1518" y="466"/>
                  <a:pt x="1521" y="472"/>
                </a:cubicBezTo>
                <a:cubicBezTo>
                  <a:pt x="1521" y="473"/>
                  <a:pt x="1521" y="474"/>
                  <a:pt x="1520" y="475"/>
                </a:cubicBezTo>
                <a:cubicBezTo>
                  <a:pt x="1520" y="475"/>
                  <a:pt x="1520" y="475"/>
                  <a:pt x="1519" y="475"/>
                </a:cubicBezTo>
                <a:close/>
                <a:moveTo>
                  <a:pt x="84" y="444"/>
                </a:moveTo>
                <a:cubicBezTo>
                  <a:pt x="84" y="444"/>
                  <a:pt x="83" y="444"/>
                  <a:pt x="83" y="444"/>
                </a:cubicBezTo>
                <a:cubicBezTo>
                  <a:pt x="82" y="443"/>
                  <a:pt x="82" y="442"/>
                  <a:pt x="82" y="441"/>
                </a:cubicBezTo>
                <a:cubicBezTo>
                  <a:pt x="85" y="436"/>
                  <a:pt x="88" y="430"/>
                  <a:pt x="91" y="424"/>
                </a:cubicBezTo>
                <a:cubicBezTo>
                  <a:pt x="92" y="423"/>
                  <a:pt x="93" y="423"/>
                  <a:pt x="93" y="423"/>
                </a:cubicBezTo>
                <a:cubicBezTo>
                  <a:pt x="94" y="424"/>
                  <a:pt x="95" y="425"/>
                  <a:pt x="94" y="426"/>
                </a:cubicBezTo>
                <a:cubicBezTo>
                  <a:pt x="91" y="432"/>
                  <a:pt x="88" y="437"/>
                  <a:pt x="85" y="443"/>
                </a:cubicBezTo>
                <a:cubicBezTo>
                  <a:pt x="85" y="444"/>
                  <a:pt x="84" y="444"/>
                  <a:pt x="84" y="444"/>
                </a:cubicBezTo>
                <a:close/>
                <a:moveTo>
                  <a:pt x="1503" y="440"/>
                </a:moveTo>
                <a:cubicBezTo>
                  <a:pt x="1502" y="440"/>
                  <a:pt x="1502" y="440"/>
                  <a:pt x="1501" y="439"/>
                </a:cubicBezTo>
                <a:cubicBezTo>
                  <a:pt x="1498" y="433"/>
                  <a:pt x="1495" y="428"/>
                  <a:pt x="1492" y="422"/>
                </a:cubicBezTo>
                <a:cubicBezTo>
                  <a:pt x="1492" y="421"/>
                  <a:pt x="1492" y="420"/>
                  <a:pt x="1493" y="420"/>
                </a:cubicBezTo>
                <a:cubicBezTo>
                  <a:pt x="1494" y="419"/>
                  <a:pt x="1495" y="420"/>
                  <a:pt x="1496" y="420"/>
                </a:cubicBezTo>
                <a:cubicBezTo>
                  <a:pt x="1499" y="426"/>
                  <a:pt x="1502" y="432"/>
                  <a:pt x="1504" y="438"/>
                </a:cubicBezTo>
                <a:cubicBezTo>
                  <a:pt x="1505" y="438"/>
                  <a:pt x="1505" y="439"/>
                  <a:pt x="1504" y="440"/>
                </a:cubicBezTo>
                <a:cubicBezTo>
                  <a:pt x="1503" y="440"/>
                  <a:pt x="1503" y="440"/>
                  <a:pt x="1503" y="440"/>
                </a:cubicBezTo>
                <a:close/>
                <a:moveTo>
                  <a:pt x="102" y="410"/>
                </a:moveTo>
                <a:cubicBezTo>
                  <a:pt x="102" y="410"/>
                  <a:pt x="101" y="410"/>
                  <a:pt x="101" y="410"/>
                </a:cubicBezTo>
                <a:cubicBezTo>
                  <a:pt x="100" y="409"/>
                  <a:pt x="100" y="408"/>
                  <a:pt x="100" y="407"/>
                </a:cubicBezTo>
                <a:cubicBezTo>
                  <a:pt x="104" y="402"/>
                  <a:pt x="107" y="396"/>
                  <a:pt x="110" y="390"/>
                </a:cubicBezTo>
                <a:cubicBezTo>
                  <a:pt x="111" y="390"/>
                  <a:pt x="112" y="389"/>
                  <a:pt x="112" y="390"/>
                </a:cubicBezTo>
                <a:cubicBezTo>
                  <a:pt x="113" y="390"/>
                  <a:pt x="114" y="391"/>
                  <a:pt x="113" y="392"/>
                </a:cubicBezTo>
                <a:cubicBezTo>
                  <a:pt x="110" y="398"/>
                  <a:pt x="107" y="403"/>
                  <a:pt x="103" y="409"/>
                </a:cubicBezTo>
                <a:cubicBezTo>
                  <a:pt x="103" y="410"/>
                  <a:pt x="103" y="410"/>
                  <a:pt x="102" y="410"/>
                </a:cubicBezTo>
                <a:close/>
                <a:moveTo>
                  <a:pt x="1485" y="406"/>
                </a:moveTo>
                <a:cubicBezTo>
                  <a:pt x="1484" y="406"/>
                  <a:pt x="1483" y="406"/>
                  <a:pt x="1483" y="405"/>
                </a:cubicBezTo>
                <a:cubicBezTo>
                  <a:pt x="1480" y="400"/>
                  <a:pt x="1477" y="394"/>
                  <a:pt x="1473" y="389"/>
                </a:cubicBezTo>
                <a:cubicBezTo>
                  <a:pt x="1473" y="388"/>
                  <a:pt x="1473" y="387"/>
                  <a:pt x="1474" y="386"/>
                </a:cubicBezTo>
                <a:cubicBezTo>
                  <a:pt x="1475" y="386"/>
                  <a:pt x="1476" y="386"/>
                  <a:pt x="1477" y="387"/>
                </a:cubicBezTo>
                <a:cubicBezTo>
                  <a:pt x="1480" y="392"/>
                  <a:pt x="1483" y="398"/>
                  <a:pt x="1486" y="403"/>
                </a:cubicBezTo>
                <a:cubicBezTo>
                  <a:pt x="1487" y="404"/>
                  <a:pt x="1486" y="405"/>
                  <a:pt x="1486" y="406"/>
                </a:cubicBezTo>
                <a:cubicBezTo>
                  <a:pt x="1485" y="406"/>
                  <a:pt x="1485" y="406"/>
                  <a:pt x="1485" y="406"/>
                </a:cubicBezTo>
                <a:close/>
                <a:moveTo>
                  <a:pt x="122" y="377"/>
                </a:moveTo>
                <a:cubicBezTo>
                  <a:pt x="121" y="377"/>
                  <a:pt x="121" y="376"/>
                  <a:pt x="121" y="376"/>
                </a:cubicBezTo>
                <a:cubicBezTo>
                  <a:pt x="120" y="376"/>
                  <a:pt x="120" y="375"/>
                  <a:pt x="120" y="374"/>
                </a:cubicBezTo>
                <a:cubicBezTo>
                  <a:pt x="124" y="368"/>
                  <a:pt x="127" y="363"/>
                  <a:pt x="131" y="358"/>
                </a:cubicBezTo>
                <a:cubicBezTo>
                  <a:pt x="131" y="357"/>
                  <a:pt x="132" y="357"/>
                  <a:pt x="133" y="357"/>
                </a:cubicBezTo>
                <a:cubicBezTo>
                  <a:pt x="134" y="358"/>
                  <a:pt x="134" y="359"/>
                  <a:pt x="134" y="360"/>
                </a:cubicBezTo>
                <a:cubicBezTo>
                  <a:pt x="130" y="365"/>
                  <a:pt x="127" y="370"/>
                  <a:pt x="123" y="376"/>
                </a:cubicBezTo>
                <a:cubicBezTo>
                  <a:pt x="123" y="376"/>
                  <a:pt x="122" y="377"/>
                  <a:pt x="122" y="377"/>
                </a:cubicBezTo>
                <a:close/>
                <a:moveTo>
                  <a:pt x="1465" y="373"/>
                </a:moveTo>
                <a:cubicBezTo>
                  <a:pt x="1464" y="373"/>
                  <a:pt x="1464" y="373"/>
                  <a:pt x="1463" y="372"/>
                </a:cubicBezTo>
                <a:cubicBezTo>
                  <a:pt x="1460" y="367"/>
                  <a:pt x="1456" y="361"/>
                  <a:pt x="1453" y="356"/>
                </a:cubicBezTo>
                <a:cubicBezTo>
                  <a:pt x="1452" y="355"/>
                  <a:pt x="1453" y="354"/>
                  <a:pt x="1453" y="354"/>
                </a:cubicBezTo>
                <a:cubicBezTo>
                  <a:pt x="1454" y="353"/>
                  <a:pt x="1455" y="353"/>
                  <a:pt x="1456" y="354"/>
                </a:cubicBezTo>
                <a:cubicBezTo>
                  <a:pt x="1459" y="360"/>
                  <a:pt x="1463" y="365"/>
                  <a:pt x="1466" y="370"/>
                </a:cubicBezTo>
                <a:cubicBezTo>
                  <a:pt x="1467" y="371"/>
                  <a:pt x="1467" y="372"/>
                  <a:pt x="1466" y="373"/>
                </a:cubicBezTo>
                <a:cubicBezTo>
                  <a:pt x="1466" y="373"/>
                  <a:pt x="1465" y="373"/>
                  <a:pt x="1465" y="373"/>
                </a:cubicBezTo>
                <a:close/>
                <a:moveTo>
                  <a:pt x="143" y="344"/>
                </a:moveTo>
                <a:cubicBezTo>
                  <a:pt x="143" y="344"/>
                  <a:pt x="142" y="344"/>
                  <a:pt x="142" y="344"/>
                </a:cubicBezTo>
                <a:cubicBezTo>
                  <a:pt x="141" y="343"/>
                  <a:pt x="141" y="342"/>
                  <a:pt x="141" y="342"/>
                </a:cubicBezTo>
                <a:cubicBezTo>
                  <a:pt x="145" y="336"/>
                  <a:pt x="149" y="331"/>
                  <a:pt x="153" y="326"/>
                </a:cubicBezTo>
                <a:cubicBezTo>
                  <a:pt x="153" y="325"/>
                  <a:pt x="154" y="325"/>
                  <a:pt x="155" y="325"/>
                </a:cubicBezTo>
                <a:cubicBezTo>
                  <a:pt x="156" y="326"/>
                  <a:pt x="156" y="327"/>
                  <a:pt x="156" y="328"/>
                </a:cubicBezTo>
                <a:cubicBezTo>
                  <a:pt x="152" y="333"/>
                  <a:pt x="148" y="338"/>
                  <a:pt x="144" y="344"/>
                </a:cubicBezTo>
                <a:cubicBezTo>
                  <a:pt x="144" y="344"/>
                  <a:pt x="143" y="344"/>
                  <a:pt x="143" y="344"/>
                </a:cubicBezTo>
                <a:close/>
                <a:moveTo>
                  <a:pt x="1443" y="341"/>
                </a:moveTo>
                <a:cubicBezTo>
                  <a:pt x="1443" y="341"/>
                  <a:pt x="1442" y="341"/>
                  <a:pt x="1442" y="340"/>
                </a:cubicBezTo>
                <a:cubicBezTo>
                  <a:pt x="1438" y="335"/>
                  <a:pt x="1435" y="330"/>
                  <a:pt x="1431" y="325"/>
                </a:cubicBezTo>
                <a:cubicBezTo>
                  <a:pt x="1430" y="324"/>
                  <a:pt x="1430" y="323"/>
                  <a:pt x="1431" y="322"/>
                </a:cubicBezTo>
                <a:cubicBezTo>
                  <a:pt x="1432" y="322"/>
                  <a:pt x="1433" y="322"/>
                  <a:pt x="1434" y="323"/>
                </a:cubicBezTo>
                <a:cubicBezTo>
                  <a:pt x="1437" y="328"/>
                  <a:pt x="1441" y="333"/>
                  <a:pt x="1445" y="338"/>
                </a:cubicBezTo>
                <a:cubicBezTo>
                  <a:pt x="1445" y="339"/>
                  <a:pt x="1445" y="340"/>
                  <a:pt x="1444" y="341"/>
                </a:cubicBezTo>
                <a:cubicBezTo>
                  <a:pt x="1444" y="341"/>
                  <a:pt x="1444" y="341"/>
                  <a:pt x="1443" y="341"/>
                </a:cubicBezTo>
                <a:close/>
                <a:moveTo>
                  <a:pt x="166" y="313"/>
                </a:moveTo>
                <a:cubicBezTo>
                  <a:pt x="165" y="313"/>
                  <a:pt x="165" y="313"/>
                  <a:pt x="165" y="313"/>
                </a:cubicBezTo>
                <a:cubicBezTo>
                  <a:pt x="164" y="312"/>
                  <a:pt x="164" y="311"/>
                  <a:pt x="164" y="310"/>
                </a:cubicBezTo>
                <a:cubicBezTo>
                  <a:pt x="168" y="305"/>
                  <a:pt x="172" y="300"/>
                  <a:pt x="176" y="295"/>
                </a:cubicBezTo>
                <a:cubicBezTo>
                  <a:pt x="177" y="294"/>
                  <a:pt x="178" y="294"/>
                  <a:pt x="179" y="295"/>
                </a:cubicBezTo>
                <a:cubicBezTo>
                  <a:pt x="180" y="295"/>
                  <a:pt x="180" y="297"/>
                  <a:pt x="179" y="297"/>
                </a:cubicBezTo>
                <a:cubicBezTo>
                  <a:pt x="175" y="302"/>
                  <a:pt x="171" y="307"/>
                  <a:pt x="167" y="312"/>
                </a:cubicBezTo>
                <a:cubicBezTo>
                  <a:pt x="167" y="313"/>
                  <a:pt x="166" y="313"/>
                  <a:pt x="166" y="313"/>
                </a:cubicBezTo>
                <a:close/>
                <a:moveTo>
                  <a:pt x="1421" y="310"/>
                </a:moveTo>
                <a:cubicBezTo>
                  <a:pt x="1420" y="310"/>
                  <a:pt x="1419" y="310"/>
                  <a:pt x="1419" y="309"/>
                </a:cubicBezTo>
                <a:cubicBezTo>
                  <a:pt x="1415" y="304"/>
                  <a:pt x="1411" y="299"/>
                  <a:pt x="1407" y="294"/>
                </a:cubicBezTo>
                <a:cubicBezTo>
                  <a:pt x="1407" y="294"/>
                  <a:pt x="1407" y="292"/>
                  <a:pt x="1407" y="292"/>
                </a:cubicBezTo>
                <a:cubicBezTo>
                  <a:pt x="1408" y="291"/>
                  <a:pt x="1409" y="291"/>
                  <a:pt x="1410" y="292"/>
                </a:cubicBezTo>
                <a:cubicBezTo>
                  <a:pt x="1414" y="297"/>
                  <a:pt x="1418" y="302"/>
                  <a:pt x="1422" y="307"/>
                </a:cubicBezTo>
                <a:cubicBezTo>
                  <a:pt x="1423" y="308"/>
                  <a:pt x="1422" y="309"/>
                  <a:pt x="1422" y="310"/>
                </a:cubicBezTo>
                <a:cubicBezTo>
                  <a:pt x="1421" y="310"/>
                  <a:pt x="1421" y="310"/>
                  <a:pt x="1421" y="310"/>
                </a:cubicBezTo>
                <a:close/>
                <a:moveTo>
                  <a:pt x="190" y="283"/>
                </a:moveTo>
                <a:cubicBezTo>
                  <a:pt x="190" y="283"/>
                  <a:pt x="189" y="283"/>
                  <a:pt x="189" y="283"/>
                </a:cubicBezTo>
                <a:cubicBezTo>
                  <a:pt x="188" y="282"/>
                  <a:pt x="188" y="281"/>
                  <a:pt x="189" y="280"/>
                </a:cubicBezTo>
                <a:cubicBezTo>
                  <a:pt x="193" y="275"/>
                  <a:pt x="197" y="270"/>
                  <a:pt x="201" y="266"/>
                </a:cubicBezTo>
                <a:cubicBezTo>
                  <a:pt x="202" y="265"/>
                  <a:pt x="203" y="265"/>
                  <a:pt x="204" y="265"/>
                </a:cubicBezTo>
                <a:cubicBezTo>
                  <a:pt x="205" y="266"/>
                  <a:pt x="205" y="267"/>
                  <a:pt x="204" y="268"/>
                </a:cubicBezTo>
                <a:cubicBezTo>
                  <a:pt x="200" y="273"/>
                  <a:pt x="196" y="278"/>
                  <a:pt x="191" y="283"/>
                </a:cubicBezTo>
                <a:cubicBezTo>
                  <a:pt x="191" y="283"/>
                  <a:pt x="191" y="283"/>
                  <a:pt x="190" y="283"/>
                </a:cubicBezTo>
                <a:close/>
                <a:moveTo>
                  <a:pt x="1396" y="280"/>
                </a:moveTo>
                <a:cubicBezTo>
                  <a:pt x="1396" y="280"/>
                  <a:pt x="1395" y="280"/>
                  <a:pt x="1395" y="280"/>
                </a:cubicBezTo>
                <a:cubicBezTo>
                  <a:pt x="1391" y="275"/>
                  <a:pt x="1386" y="270"/>
                  <a:pt x="1382" y="265"/>
                </a:cubicBezTo>
                <a:cubicBezTo>
                  <a:pt x="1381" y="264"/>
                  <a:pt x="1381" y="263"/>
                  <a:pt x="1382" y="263"/>
                </a:cubicBezTo>
                <a:cubicBezTo>
                  <a:pt x="1383" y="262"/>
                  <a:pt x="1384" y="262"/>
                  <a:pt x="1385" y="263"/>
                </a:cubicBezTo>
                <a:cubicBezTo>
                  <a:pt x="1389" y="268"/>
                  <a:pt x="1393" y="272"/>
                  <a:pt x="1397" y="277"/>
                </a:cubicBezTo>
                <a:cubicBezTo>
                  <a:pt x="1398" y="278"/>
                  <a:pt x="1398" y="279"/>
                  <a:pt x="1397" y="280"/>
                </a:cubicBezTo>
                <a:cubicBezTo>
                  <a:pt x="1397" y="280"/>
                  <a:pt x="1397" y="280"/>
                  <a:pt x="1396" y="280"/>
                </a:cubicBezTo>
                <a:close/>
                <a:moveTo>
                  <a:pt x="216" y="254"/>
                </a:moveTo>
                <a:cubicBezTo>
                  <a:pt x="215" y="254"/>
                  <a:pt x="215" y="254"/>
                  <a:pt x="215" y="254"/>
                </a:cubicBezTo>
                <a:cubicBezTo>
                  <a:pt x="214" y="253"/>
                  <a:pt x="214" y="252"/>
                  <a:pt x="214" y="251"/>
                </a:cubicBezTo>
                <a:cubicBezTo>
                  <a:pt x="219" y="247"/>
                  <a:pt x="223" y="242"/>
                  <a:pt x="228" y="237"/>
                </a:cubicBezTo>
                <a:cubicBezTo>
                  <a:pt x="229" y="237"/>
                  <a:pt x="230" y="237"/>
                  <a:pt x="230" y="237"/>
                </a:cubicBezTo>
                <a:cubicBezTo>
                  <a:pt x="231" y="238"/>
                  <a:pt x="231" y="239"/>
                  <a:pt x="230" y="240"/>
                </a:cubicBezTo>
                <a:cubicBezTo>
                  <a:pt x="226" y="244"/>
                  <a:pt x="221" y="249"/>
                  <a:pt x="217" y="254"/>
                </a:cubicBezTo>
                <a:cubicBezTo>
                  <a:pt x="217" y="254"/>
                  <a:pt x="216" y="254"/>
                  <a:pt x="216" y="254"/>
                </a:cubicBezTo>
                <a:close/>
                <a:moveTo>
                  <a:pt x="1370" y="252"/>
                </a:moveTo>
                <a:cubicBezTo>
                  <a:pt x="1370" y="252"/>
                  <a:pt x="1369" y="251"/>
                  <a:pt x="1369" y="251"/>
                </a:cubicBezTo>
                <a:cubicBezTo>
                  <a:pt x="1365" y="246"/>
                  <a:pt x="1360" y="242"/>
                  <a:pt x="1356" y="237"/>
                </a:cubicBezTo>
                <a:cubicBezTo>
                  <a:pt x="1355" y="236"/>
                  <a:pt x="1355" y="235"/>
                  <a:pt x="1356" y="235"/>
                </a:cubicBezTo>
                <a:cubicBezTo>
                  <a:pt x="1356" y="234"/>
                  <a:pt x="1357" y="234"/>
                  <a:pt x="1358" y="235"/>
                </a:cubicBezTo>
                <a:cubicBezTo>
                  <a:pt x="1363" y="239"/>
                  <a:pt x="1367" y="244"/>
                  <a:pt x="1372" y="249"/>
                </a:cubicBezTo>
                <a:cubicBezTo>
                  <a:pt x="1372" y="249"/>
                  <a:pt x="1372" y="250"/>
                  <a:pt x="1372" y="251"/>
                </a:cubicBezTo>
                <a:cubicBezTo>
                  <a:pt x="1371" y="251"/>
                  <a:pt x="1371" y="252"/>
                  <a:pt x="1370" y="252"/>
                </a:cubicBezTo>
                <a:close/>
                <a:moveTo>
                  <a:pt x="243" y="227"/>
                </a:moveTo>
                <a:cubicBezTo>
                  <a:pt x="242" y="227"/>
                  <a:pt x="242" y="227"/>
                  <a:pt x="242" y="226"/>
                </a:cubicBezTo>
                <a:cubicBezTo>
                  <a:pt x="241" y="226"/>
                  <a:pt x="241" y="224"/>
                  <a:pt x="242" y="224"/>
                </a:cubicBezTo>
                <a:cubicBezTo>
                  <a:pt x="246" y="219"/>
                  <a:pt x="251" y="215"/>
                  <a:pt x="256" y="211"/>
                </a:cubicBezTo>
                <a:cubicBezTo>
                  <a:pt x="256" y="210"/>
                  <a:pt x="258" y="210"/>
                  <a:pt x="258" y="211"/>
                </a:cubicBezTo>
                <a:cubicBezTo>
                  <a:pt x="259" y="211"/>
                  <a:pt x="259" y="212"/>
                  <a:pt x="258" y="213"/>
                </a:cubicBezTo>
                <a:cubicBezTo>
                  <a:pt x="253" y="217"/>
                  <a:pt x="249" y="222"/>
                  <a:pt x="244" y="226"/>
                </a:cubicBezTo>
                <a:cubicBezTo>
                  <a:pt x="244" y="227"/>
                  <a:pt x="243" y="227"/>
                  <a:pt x="243" y="227"/>
                </a:cubicBezTo>
                <a:close/>
                <a:moveTo>
                  <a:pt x="1343" y="224"/>
                </a:moveTo>
                <a:cubicBezTo>
                  <a:pt x="1343" y="224"/>
                  <a:pt x="1342" y="224"/>
                  <a:pt x="1342" y="224"/>
                </a:cubicBezTo>
                <a:cubicBezTo>
                  <a:pt x="1337" y="219"/>
                  <a:pt x="1333" y="215"/>
                  <a:pt x="1328" y="211"/>
                </a:cubicBezTo>
                <a:cubicBezTo>
                  <a:pt x="1327" y="210"/>
                  <a:pt x="1327" y="209"/>
                  <a:pt x="1328" y="208"/>
                </a:cubicBezTo>
                <a:cubicBezTo>
                  <a:pt x="1328" y="207"/>
                  <a:pt x="1329" y="207"/>
                  <a:pt x="1330" y="208"/>
                </a:cubicBezTo>
                <a:cubicBezTo>
                  <a:pt x="1335" y="212"/>
                  <a:pt x="1340" y="217"/>
                  <a:pt x="1344" y="221"/>
                </a:cubicBezTo>
                <a:cubicBezTo>
                  <a:pt x="1345" y="222"/>
                  <a:pt x="1345" y="223"/>
                  <a:pt x="1344" y="224"/>
                </a:cubicBezTo>
                <a:cubicBezTo>
                  <a:pt x="1344" y="224"/>
                  <a:pt x="1344" y="224"/>
                  <a:pt x="1343" y="224"/>
                </a:cubicBezTo>
                <a:close/>
                <a:moveTo>
                  <a:pt x="271" y="201"/>
                </a:moveTo>
                <a:cubicBezTo>
                  <a:pt x="271" y="201"/>
                  <a:pt x="270" y="200"/>
                  <a:pt x="270" y="200"/>
                </a:cubicBezTo>
                <a:cubicBezTo>
                  <a:pt x="269" y="199"/>
                  <a:pt x="269" y="198"/>
                  <a:pt x="270" y="198"/>
                </a:cubicBezTo>
                <a:cubicBezTo>
                  <a:pt x="275" y="193"/>
                  <a:pt x="280" y="189"/>
                  <a:pt x="285" y="185"/>
                </a:cubicBezTo>
                <a:cubicBezTo>
                  <a:pt x="285" y="184"/>
                  <a:pt x="287" y="184"/>
                  <a:pt x="287" y="185"/>
                </a:cubicBezTo>
                <a:cubicBezTo>
                  <a:pt x="288" y="186"/>
                  <a:pt x="288" y="187"/>
                  <a:pt x="287" y="188"/>
                </a:cubicBezTo>
                <a:cubicBezTo>
                  <a:pt x="282" y="192"/>
                  <a:pt x="277" y="196"/>
                  <a:pt x="272" y="200"/>
                </a:cubicBezTo>
                <a:cubicBezTo>
                  <a:pt x="272" y="201"/>
                  <a:pt x="272" y="201"/>
                  <a:pt x="271" y="201"/>
                </a:cubicBezTo>
                <a:close/>
                <a:moveTo>
                  <a:pt x="1315" y="198"/>
                </a:moveTo>
                <a:cubicBezTo>
                  <a:pt x="1314" y="198"/>
                  <a:pt x="1314" y="198"/>
                  <a:pt x="1313" y="198"/>
                </a:cubicBezTo>
                <a:cubicBezTo>
                  <a:pt x="1309" y="193"/>
                  <a:pt x="1304" y="189"/>
                  <a:pt x="1299" y="185"/>
                </a:cubicBezTo>
                <a:cubicBezTo>
                  <a:pt x="1298" y="185"/>
                  <a:pt x="1298" y="183"/>
                  <a:pt x="1298" y="183"/>
                </a:cubicBezTo>
                <a:cubicBezTo>
                  <a:pt x="1299" y="182"/>
                  <a:pt x="1300" y="182"/>
                  <a:pt x="1301" y="183"/>
                </a:cubicBezTo>
                <a:cubicBezTo>
                  <a:pt x="1306" y="187"/>
                  <a:pt x="1311" y="191"/>
                  <a:pt x="1316" y="195"/>
                </a:cubicBezTo>
                <a:cubicBezTo>
                  <a:pt x="1316" y="196"/>
                  <a:pt x="1317" y="197"/>
                  <a:pt x="1316" y="198"/>
                </a:cubicBezTo>
                <a:cubicBezTo>
                  <a:pt x="1316" y="198"/>
                  <a:pt x="1315" y="198"/>
                  <a:pt x="1315" y="198"/>
                </a:cubicBezTo>
                <a:close/>
                <a:moveTo>
                  <a:pt x="301" y="176"/>
                </a:moveTo>
                <a:cubicBezTo>
                  <a:pt x="300" y="176"/>
                  <a:pt x="300" y="176"/>
                  <a:pt x="299" y="175"/>
                </a:cubicBezTo>
                <a:cubicBezTo>
                  <a:pt x="299" y="175"/>
                  <a:pt x="299" y="173"/>
                  <a:pt x="300" y="173"/>
                </a:cubicBezTo>
                <a:cubicBezTo>
                  <a:pt x="305" y="169"/>
                  <a:pt x="310" y="165"/>
                  <a:pt x="315" y="161"/>
                </a:cubicBezTo>
                <a:cubicBezTo>
                  <a:pt x="316" y="160"/>
                  <a:pt x="317" y="160"/>
                  <a:pt x="317" y="161"/>
                </a:cubicBezTo>
                <a:cubicBezTo>
                  <a:pt x="318" y="162"/>
                  <a:pt x="318" y="163"/>
                  <a:pt x="317" y="164"/>
                </a:cubicBezTo>
                <a:cubicBezTo>
                  <a:pt x="312" y="168"/>
                  <a:pt x="307" y="172"/>
                  <a:pt x="302" y="176"/>
                </a:cubicBezTo>
                <a:cubicBezTo>
                  <a:pt x="302" y="176"/>
                  <a:pt x="301" y="176"/>
                  <a:pt x="301" y="176"/>
                </a:cubicBezTo>
                <a:close/>
                <a:moveTo>
                  <a:pt x="1285" y="174"/>
                </a:moveTo>
                <a:cubicBezTo>
                  <a:pt x="1284" y="174"/>
                  <a:pt x="1284" y="173"/>
                  <a:pt x="1284" y="173"/>
                </a:cubicBezTo>
                <a:cubicBezTo>
                  <a:pt x="1279" y="169"/>
                  <a:pt x="1274" y="165"/>
                  <a:pt x="1268" y="161"/>
                </a:cubicBezTo>
                <a:cubicBezTo>
                  <a:pt x="1268" y="161"/>
                  <a:pt x="1268" y="160"/>
                  <a:pt x="1268" y="159"/>
                </a:cubicBezTo>
                <a:cubicBezTo>
                  <a:pt x="1269" y="158"/>
                  <a:pt x="1270" y="158"/>
                  <a:pt x="1271" y="159"/>
                </a:cubicBezTo>
                <a:cubicBezTo>
                  <a:pt x="1276" y="162"/>
                  <a:pt x="1281" y="166"/>
                  <a:pt x="1286" y="170"/>
                </a:cubicBezTo>
                <a:cubicBezTo>
                  <a:pt x="1287" y="171"/>
                  <a:pt x="1287" y="172"/>
                  <a:pt x="1286" y="173"/>
                </a:cubicBezTo>
                <a:cubicBezTo>
                  <a:pt x="1286" y="173"/>
                  <a:pt x="1285" y="174"/>
                  <a:pt x="1285" y="174"/>
                </a:cubicBezTo>
                <a:close/>
                <a:moveTo>
                  <a:pt x="332" y="153"/>
                </a:moveTo>
                <a:cubicBezTo>
                  <a:pt x="331" y="153"/>
                  <a:pt x="330" y="152"/>
                  <a:pt x="330" y="152"/>
                </a:cubicBezTo>
                <a:cubicBezTo>
                  <a:pt x="330" y="151"/>
                  <a:pt x="330" y="150"/>
                  <a:pt x="330" y="149"/>
                </a:cubicBezTo>
                <a:cubicBezTo>
                  <a:pt x="336" y="146"/>
                  <a:pt x="341" y="142"/>
                  <a:pt x="346" y="138"/>
                </a:cubicBezTo>
                <a:cubicBezTo>
                  <a:pt x="347" y="138"/>
                  <a:pt x="348" y="138"/>
                  <a:pt x="349" y="139"/>
                </a:cubicBezTo>
                <a:cubicBezTo>
                  <a:pt x="349" y="140"/>
                  <a:pt x="349" y="141"/>
                  <a:pt x="348" y="141"/>
                </a:cubicBezTo>
                <a:cubicBezTo>
                  <a:pt x="343" y="145"/>
                  <a:pt x="338" y="149"/>
                  <a:pt x="333" y="152"/>
                </a:cubicBezTo>
                <a:cubicBezTo>
                  <a:pt x="332" y="153"/>
                  <a:pt x="332" y="153"/>
                  <a:pt x="332" y="153"/>
                </a:cubicBezTo>
                <a:close/>
                <a:moveTo>
                  <a:pt x="1254" y="150"/>
                </a:moveTo>
                <a:cubicBezTo>
                  <a:pt x="1254" y="150"/>
                  <a:pt x="1253" y="150"/>
                  <a:pt x="1253" y="150"/>
                </a:cubicBezTo>
                <a:cubicBezTo>
                  <a:pt x="1248" y="146"/>
                  <a:pt x="1242" y="143"/>
                  <a:pt x="1237" y="139"/>
                </a:cubicBezTo>
                <a:cubicBezTo>
                  <a:pt x="1236" y="138"/>
                  <a:pt x="1236" y="137"/>
                  <a:pt x="1237" y="137"/>
                </a:cubicBezTo>
                <a:cubicBezTo>
                  <a:pt x="1237" y="136"/>
                  <a:pt x="1238" y="136"/>
                  <a:pt x="1239" y="136"/>
                </a:cubicBezTo>
                <a:cubicBezTo>
                  <a:pt x="1244" y="140"/>
                  <a:pt x="1250" y="143"/>
                  <a:pt x="1255" y="147"/>
                </a:cubicBezTo>
                <a:cubicBezTo>
                  <a:pt x="1256" y="148"/>
                  <a:pt x="1256" y="149"/>
                  <a:pt x="1255" y="150"/>
                </a:cubicBezTo>
                <a:cubicBezTo>
                  <a:pt x="1255" y="150"/>
                  <a:pt x="1254" y="150"/>
                  <a:pt x="1254" y="150"/>
                </a:cubicBezTo>
                <a:close/>
                <a:moveTo>
                  <a:pt x="363" y="131"/>
                </a:moveTo>
                <a:cubicBezTo>
                  <a:pt x="363" y="131"/>
                  <a:pt x="362" y="131"/>
                  <a:pt x="362" y="130"/>
                </a:cubicBezTo>
                <a:cubicBezTo>
                  <a:pt x="361" y="129"/>
                  <a:pt x="362" y="128"/>
                  <a:pt x="362" y="128"/>
                </a:cubicBezTo>
                <a:cubicBezTo>
                  <a:pt x="368" y="124"/>
                  <a:pt x="373" y="121"/>
                  <a:pt x="379" y="117"/>
                </a:cubicBezTo>
                <a:cubicBezTo>
                  <a:pt x="380" y="117"/>
                  <a:pt x="381" y="117"/>
                  <a:pt x="381" y="118"/>
                </a:cubicBezTo>
                <a:cubicBezTo>
                  <a:pt x="382" y="119"/>
                  <a:pt x="381" y="120"/>
                  <a:pt x="381" y="120"/>
                </a:cubicBezTo>
                <a:cubicBezTo>
                  <a:pt x="375" y="124"/>
                  <a:pt x="370" y="127"/>
                  <a:pt x="364" y="131"/>
                </a:cubicBezTo>
                <a:cubicBezTo>
                  <a:pt x="364" y="131"/>
                  <a:pt x="364" y="131"/>
                  <a:pt x="363" y="131"/>
                </a:cubicBezTo>
                <a:close/>
                <a:moveTo>
                  <a:pt x="1222" y="129"/>
                </a:moveTo>
                <a:cubicBezTo>
                  <a:pt x="1222" y="129"/>
                  <a:pt x="1221" y="129"/>
                  <a:pt x="1221" y="128"/>
                </a:cubicBezTo>
                <a:cubicBezTo>
                  <a:pt x="1216" y="125"/>
                  <a:pt x="1210" y="122"/>
                  <a:pt x="1205" y="118"/>
                </a:cubicBezTo>
                <a:cubicBezTo>
                  <a:pt x="1204" y="118"/>
                  <a:pt x="1203" y="117"/>
                  <a:pt x="1204" y="116"/>
                </a:cubicBezTo>
                <a:cubicBezTo>
                  <a:pt x="1204" y="115"/>
                  <a:pt x="1206" y="115"/>
                  <a:pt x="1206" y="115"/>
                </a:cubicBezTo>
                <a:cubicBezTo>
                  <a:pt x="1212" y="119"/>
                  <a:pt x="1217" y="122"/>
                  <a:pt x="1223" y="125"/>
                </a:cubicBezTo>
                <a:cubicBezTo>
                  <a:pt x="1224" y="126"/>
                  <a:pt x="1224" y="127"/>
                  <a:pt x="1223" y="128"/>
                </a:cubicBezTo>
                <a:cubicBezTo>
                  <a:pt x="1223" y="128"/>
                  <a:pt x="1222" y="129"/>
                  <a:pt x="1222" y="129"/>
                </a:cubicBezTo>
                <a:close/>
                <a:moveTo>
                  <a:pt x="396" y="111"/>
                </a:moveTo>
                <a:cubicBezTo>
                  <a:pt x="396" y="111"/>
                  <a:pt x="395" y="110"/>
                  <a:pt x="395" y="110"/>
                </a:cubicBezTo>
                <a:cubicBezTo>
                  <a:pt x="394" y="109"/>
                  <a:pt x="394" y="108"/>
                  <a:pt x="395" y="107"/>
                </a:cubicBezTo>
                <a:cubicBezTo>
                  <a:pt x="401" y="104"/>
                  <a:pt x="406" y="101"/>
                  <a:pt x="412" y="98"/>
                </a:cubicBezTo>
                <a:cubicBezTo>
                  <a:pt x="413" y="97"/>
                  <a:pt x="414" y="98"/>
                  <a:pt x="414" y="99"/>
                </a:cubicBezTo>
                <a:cubicBezTo>
                  <a:pt x="415" y="99"/>
                  <a:pt x="415" y="101"/>
                  <a:pt x="414" y="101"/>
                </a:cubicBezTo>
                <a:cubicBezTo>
                  <a:pt x="408" y="104"/>
                  <a:pt x="403" y="107"/>
                  <a:pt x="397" y="110"/>
                </a:cubicBezTo>
                <a:cubicBezTo>
                  <a:pt x="397" y="111"/>
                  <a:pt x="396" y="111"/>
                  <a:pt x="396" y="111"/>
                </a:cubicBezTo>
                <a:close/>
                <a:moveTo>
                  <a:pt x="1189" y="109"/>
                </a:moveTo>
                <a:cubicBezTo>
                  <a:pt x="1189" y="109"/>
                  <a:pt x="1188" y="109"/>
                  <a:pt x="1188" y="108"/>
                </a:cubicBezTo>
                <a:cubicBezTo>
                  <a:pt x="1182" y="105"/>
                  <a:pt x="1177" y="102"/>
                  <a:pt x="1171" y="99"/>
                </a:cubicBezTo>
                <a:cubicBezTo>
                  <a:pt x="1170" y="99"/>
                  <a:pt x="1170" y="97"/>
                  <a:pt x="1170" y="97"/>
                </a:cubicBezTo>
                <a:cubicBezTo>
                  <a:pt x="1171" y="96"/>
                  <a:pt x="1172" y="95"/>
                  <a:pt x="1173" y="96"/>
                </a:cubicBezTo>
                <a:cubicBezTo>
                  <a:pt x="1179" y="99"/>
                  <a:pt x="1184" y="102"/>
                  <a:pt x="1190" y="105"/>
                </a:cubicBezTo>
                <a:cubicBezTo>
                  <a:pt x="1191" y="106"/>
                  <a:pt x="1191" y="107"/>
                  <a:pt x="1190" y="108"/>
                </a:cubicBezTo>
                <a:cubicBezTo>
                  <a:pt x="1190" y="108"/>
                  <a:pt x="1189" y="109"/>
                  <a:pt x="1189" y="109"/>
                </a:cubicBezTo>
                <a:close/>
                <a:moveTo>
                  <a:pt x="430" y="92"/>
                </a:moveTo>
                <a:cubicBezTo>
                  <a:pt x="429" y="92"/>
                  <a:pt x="429" y="92"/>
                  <a:pt x="428" y="91"/>
                </a:cubicBezTo>
                <a:cubicBezTo>
                  <a:pt x="428" y="90"/>
                  <a:pt x="428" y="89"/>
                  <a:pt x="429" y="89"/>
                </a:cubicBezTo>
                <a:cubicBezTo>
                  <a:pt x="435" y="86"/>
                  <a:pt x="441" y="83"/>
                  <a:pt x="446" y="80"/>
                </a:cubicBezTo>
                <a:cubicBezTo>
                  <a:pt x="447" y="80"/>
                  <a:pt x="448" y="80"/>
                  <a:pt x="449" y="81"/>
                </a:cubicBezTo>
                <a:cubicBezTo>
                  <a:pt x="449" y="82"/>
                  <a:pt x="449" y="83"/>
                  <a:pt x="448" y="83"/>
                </a:cubicBezTo>
                <a:cubicBezTo>
                  <a:pt x="442" y="86"/>
                  <a:pt x="436" y="89"/>
                  <a:pt x="431" y="92"/>
                </a:cubicBezTo>
                <a:cubicBezTo>
                  <a:pt x="430" y="92"/>
                  <a:pt x="430" y="92"/>
                  <a:pt x="430" y="92"/>
                </a:cubicBezTo>
                <a:close/>
                <a:moveTo>
                  <a:pt x="1155" y="90"/>
                </a:moveTo>
                <a:cubicBezTo>
                  <a:pt x="1155" y="90"/>
                  <a:pt x="1154" y="90"/>
                  <a:pt x="1154" y="90"/>
                </a:cubicBezTo>
                <a:cubicBezTo>
                  <a:pt x="1148" y="87"/>
                  <a:pt x="1143" y="84"/>
                  <a:pt x="1137" y="81"/>
                </a:cubicBezTo>
                <a:cubicBezTo>
                  <a:pt x="1136" y="81"/>
                  <a:pt x="1136" y="80"/>
                  <a:pt x="1136" y="79"/>
                </a:cubicBezTo>
                <a:cubicBezTo>
                  <a:pt x="1136" y="78"/>
                  <a:pt x="1137" y="78"/>
                  <a:pt x="1138" y="78"/>
                </a:cubicBezTo>
                <a:cubicBezTo>
                  <a:pt x="1144" y="81"/>
                  <a:pt x="1150" y="84"/>
                  <a:pt x="1156" y="87"/>
                </a:cubicBezTo>
                <a:cubicBezTo>
                  <a:pt x="1157" y="87"/>
                  <a:pt x="1157" y="88"/>
                  <a:pt x="1156" y="89"/>
                </a:cubicBezTo>
                <a:cubicBezTo>
                  <a:pt x="1156" y="90"/>
                  <a:pt x="1156" y="90"/>
                  <a:pt x="1155" y="90"/>
                </a:cubicBezTo>
                <a:close/>
                <a:moveTo>
                  <a:pt x="465" y="75"/>
                </a:moveTo>
                <a:cubicBezTo>
                  <a:pt x="464" y="75"/>
                  <a:pt x="463" y="75"/>
                  <a:pt x="463" y="74"/>
                </a:cubicBezTo>
                <a:cubicBezTo>
                  <a:pt x="462" y="73"/>
                  <a:pt x="463" y="72"/>
                  <a:pt x="464" y="72"/>
                </a:cubicBezTo>
                <a:cubicBezTo>
                  <a:pt x="470" y="69"/>
                  <a:pt x="475" y="67"/>
                  <a:pt x="481" y="64"/>
                </a:cubicBezTo>
                <a:cubicBezTo>
                  <a:pt x="482" y="64"/>
                  <a:pt x="483" y="64"/>
                  <a:pt x="484" y="65"/>
                </a:cubicBezTo>
                <a:cubicBezTo>
                  <a:pt x="484" y="66"/>
                  <a:pt x="484" y="67"/>
                  <a:pt x="483" y="67"/>
                </a:cubicBezTo>
                <a:cubicBezTo>
                  <a:pt x="477" y="70"/>
                  <a:pt x="471" y="72"/>
                  <a:pt x="465" y="75"/>
                </a:cubicBezTo>
                <a:cubicBezTo>
                  <a:pt x="465" y="75"/>
                  <a:pt x="465" y="75"/>
                  <a:pt x="465" y="75"/>
                </a:cubicBezTo>
                <a:close/>
                <a:moveTo>
                  <a:pt x="1120" y="73"/>
                </a:moveTo>
                <a:cubicBezTo>
                  <a:pt x="1120" y="73"/>
                  <a:pt x="1120" y="73"/>
                  <a:pt x="1119" y="73"/>
                </a:cubicBezTo>
                <a:cubicBezTo>
                  <a:pt x="1113" y="71"/>
                  <a:pt x="1108" y="68"/>
                  <a:pt x="1102" y="66"/>
                </a:cubicBezTo>
                <a:cubicBezTo>
                  <a:pt x="1101" y="65"/>
                  <a:pt x="1100" y="64"/>
                  <a:pt x="1101" y="63"/>
                </a:cubicBezTo>
                <a:cubicBezTo>
                  <a:pt x="1101" y="62"/>
                  <a:pt x="1102" y="62"/>
                  <a:pt x="1103" y="62"/>
                </a:cubicBezTo>
                <a:cubicBezTo>
                  <a:pt x="1109" y="65"/>
                  <a:pt x="1115" y="67"/>
                  <a:pt x="1121" y="70"/>
                </a:cubicBezTo>
                <a:cubicBezTo>
                  <a:pt x="1122" y="70"/>
                  <a:pt x="1122" y="71"/>
                  <a:pt x="1122" y="72"/>
                </a:cubicBezTo>
                <a:cubicBezTo>
                  <a:pt x="1121" y="73"/>
                  <a:pt x="1121" y="73"/>
                  <a:pt x="1120" y="73"/>
                </a:cubicBezTo>
                <a:close/>
                <a:moveTo>
                  <a:pt x="500" y="60"/>
                </a:moveTo>
                <a:cubicBezTo>
                  <a:pt x="499" y="60"/>
                  <a:pt x="498" y="60"/>
                  <a:pt x="498" y="59"/>
                </a:cubicBezTo>
                <a:cubicBezTo>
                  <a:pt x="498" y="58"/>
                  <a:pt x="498" y="57"/>
                  <a:pt x="499" y="57"/>
                </a:cubicBezTo>
                <a:cubicBezTo>
                  <a:pt x="505" y="54"/>
                  <a:pt x="511" y="52"/>
                  <a:pt x="517" y="50"/>
                </a:cubicBezTo>
                <a:cubicBezTo>
                  <a:pt x="518" y="49"/>
                  <a:pt x="519" y="50"/>
                  <a:pt x="520" y="51"/>
                </a:cubicBezTo>
                <a:cubicBezTo>
                  <a:pt x="520" y="52"/>
                  <a:pt x="519" y="53"/>
                  <a:pt x="518" y="53"/>
                </a:cubicBezTo>
                <a:cubicBezTo>
                  <a:pt x="512" y="55"/>
                  <a:pt x="506" y="58"/>
                  <a:pt x="501" y="60"/>
                </a:cubicBezTo>
                <a:cubicBezTo>
                  <a:pt x="500" y="60"/>
                  <a:pt x="500" y="60"/>
                  <a:pt x="500" y="60"/>
                </a:cubicBezTo>
                <a:close/>
                <a:moveTo>
                  <a:pt x="1084" y="58"/>
                </a:moveTo>
                <a:cubicBezTo>
                  <a:pt x="1084" y="58"/>
                  <a:pt x="1084" y="58"/>
                  <a:pt x="1084" y="58"/>
                </a:cubicBezTo>
                <a:cubicBezTo>
                  <a:pt x="1078" y="56"/>
                  <a:pt x="1072" y="54"/>
                  <a:pt x="1066" y="51"/>
                </a:cubicBezTo>
                <a:cubicBezTo>
                  <a:pt x="1065" y="51"/>
                  <a:pt x="1064" y="50"/>
                  <a:pt x="1065" y="49"/>
                </a:cubicBezTo>
                <a:cubicBezTo>
                  <a:pt x="1065" y="48"/>
                  <a:pt x="1066" y="48"/>
                  <a:pt x="1067" y="48"/>
                </a:cubicBezTo>
                <a:cubicBezTo>
                  <a:pt x="1073" y="50"/>
                  <a:pt x="1079" y="53"/>
                  <a:pt x="1085" y="55"/>
                </a:cubicBezTo>
                <a:cubicBezTo>
                  <a:pt x="1086" y="55"/>
                  <a:pt x="1086" y="56"/>
                  <a:pt x="1086" y="57"/>
                </a:cubicBezTo>
                <a:cubicBezTo>
                  <a:pt x="1086" y="58"/>
                  <a:pt x="1085" y="58"/>
                  <a:pt x="1084" y="58"/>
                </a:cubicBezTo>
                <a:close/>
                <a:moveTo>
                  <a:pt x="536" y="47"/>
                </a:moveTo>
                <a:cubicBezTo>
                  <a:pt x="535" y="47"/>
                  <a:pt x="535" y="46"/>
                  <a:pt x="534" y="45"/>
                </a:cubicBezTo>
                <a:cubicBezTo>
                  <a:pt x="534" y="45"/>
                  <a:pt x="535" y="44"/>
                  <a:pt x="535" y="43"/>
                </a:cubicBezTo>
                <a:cubicBezTo>
                  <a:pt x="542" y="41"/>
                  <a:pt x="548" y="39"/>
                  <a:pt x="554" y="37"/>
                </a:cubicBezTo>
                <a:cubicBezTo>
                  <a:pt x="555" y="37"/>
                  <a:pt x="556" y="37"/>
                  <a:pt x="556" y="38"/>
                </a:cubicBezTo>
                <a:cubicBezTo>
                  <a:pt x="556" y="39"/>
                  <a:pt x="556" y="40"/>
                  <a:pt x="555" y="41"/>
                </a:cubicBezTo>
                <a:cubicBezTo>
                  <a:pt x="549" y="42"/>
                  <a:pt x="543" y="45"/>
                  <a:pt x="537" y="47"/>
                </a:cubicBezTo>
                <a:cubicBezTo>
                  <a:pt x="536" y="47"/>
                  <a:pt x="536" y="47"/>
                  <a:pt x="536" y="47"/>
                </a:cubicBezTo>
                <a:close/>
                <a:moveTo>
                  <a:pt x="1048" y="45"/>
                </a:moveTo>
                <a:cubicBezTo>
                  <a:pt x="1048" y="45"/>
                  <a:pt x="1048" y="45"/>
                  <a:pt x="1047" y="45"/>
                </a:cubicBezTo>
                <a:cubicBezTo>
                  <a:pt x="1041" y="43"/>
                  <a:pt x="1035" y="41"/>
                  <a:pt x="1029" y="39"/>
                </a:cubicBezTo>
                <a:cubicBezTo>
                  <a:pt x="1028" y="39"/>
                  <a:pt x="1028" y="38"/>
                  <a:pt x="1028" y="37"/>
                </a:cubicBezTo>
                <a:cubicBezTo>
                  <a:pt x="1028" y="36"/>
                  <a:pt x="1029" y="35"/>
                  <a:pt x="1030" y="36"/>
                </a:cubicBezTo>
                <a:cubicBezTo>
                  <a:pt x="1036" y="38"/>
                  <a:pt x="1042" y="40"/>
                  <a:pt x="1049" y="42"/>
                </a:cubicBezTo>
                <a:cubicBezTo>
                  <a:pt x="1049" y="42"/>
                  <a:pt x="1050" y="43"/>
                  <a:pt x="1050" y="44"/>
                </a:cubicBezTo>
                <a:cubicBezTo>
                  <a:pt x="1049" y="45"/>
                  <a:pt x="1049" y="45"/>
                  <a:pt x="1048" y="45"/>
                </a:cubicBezTo>
                <a:close/>
                <a:moveTo>
                  <a:pt x="573" y="35"/>
                </a:moveTo>
                <a:cubicBezTo>
                  <a:pt x="572" y="35"/>
                  <a:pt x="571" y="35"/>
                  <a:pt x="571" y="34"/>
                </a:cubicBezTo>
                <a:cubicBezTo>
                  <a:pt x="571" y="33"/>
                  <a:pt x="571" y="32"/>
                  <a:pt x="572" y="32"/>
                </a:cubicBezTo>
                <a:cubicBezTo>
                  <a:pt x="579" y="30"/>
                  <a:pt x="585" y="28"/>
                  <a:pt x="591" y="26"/>
                </a:cubicBezTo>
                <a:cubicBezTo>
                  <a:pt x="592" y="26"/>
                  <a:pt x="593" y="27"/>
                  <a:pt x="593" y="28"/>
                </a:cubicBezTo>
                <a:cubicBezTo>
                  <a:pt x="593" y="29"/>
                  <a:pt x="593" y="30"/>
                  <a:pt x="592" y="30"/>
                </a:cubicBezTo>
                <a:cubicBezTo>
                  <a:pt x="586" y="31"/>
                  <a:pt x="579" y="33"/>
                  <a:pt x="573" y="35"/>
                </a:cubicBezTo>
                <a:cubicBezTo>
                  <a:pt x="573" y="35"/>
                  <a:pt x="573" y="35"/>
                  <a:pt x="573" y="35"/>
                </a:cubicBezTo>
                <a:close/>
                <a:moveTo>
                  <a:pt x="1011" y="34"/>
                </a:moveTo>
                <a:cubicBezTo>
                  <a:pt x="1011" y="34"/>
                  <a:pt x="1011" y="34"/>
                  <a:pt x="1011" y="34"/>
                </a:cubicBezTo>
                <a:cubicBezTo>
                  <a:pt x="1004" y="32"/>
                  <a:pt x="998" y="30"/>
                  <a:pt x="992" y="29"/>
                </a:cubicBezTo>
                <a:cubicBezTo>
                  <a:pt x="991" y="28"/>
                  <a:pt x="990" y="27"/>
                  <a:pt x="991" y="26"/>
                </a:cubicBezTo>
                <a:cubicBezTo>
                  <a:pt x="991" y="25"/>
                  <a:pt x="992" y="25"/>
                  <a:pt x="993" y="25"/>
                </a:cubicBezTo>
                <a:cubicBezTo>
                  <a:pt x="999" y="27"/>
                  <a:pt x="1005" y="28"/>
                  <a:pt x="1012" y="30"/>
                </a:cubicBezTo>
                <a:cubicBezTo>
                  <a:pt x="1012" y="30"/>
                  <a:pt x="1013" y="31"/>
                  <a:pt x="1013" y="32"/>
                </a:cubicBezTo>
                <a:cubicBezTo>
                  <a:pt x="1013" y="33"/>
                  <a:pt x="1012" y="34"/>
                  <a:pt x="1011" y="34"/>
                </a:cubicBezTo>
                <a:close/>
                <a:moveTo>
                  <a:pt x="610" y="25"/>
                </a:moveTo>
                <a:cubicBezTo>
                  <a:pt x="609" y="25"/>
                  <a:pt x="609" y="25"/>
                  <a:pt x="608" y="24"/>
                </a:cubicBezTo>
                <a:cubicBezTo>
                  <a:pt x="608" y="23"/>
                  <a:pt x="609" y="22"/>
                  <a:pt x="610" y="22"/>
                </a:cubicBezTo>
                <a:cubicBezTo>
                  <a:pt x="616" y="20"/>
                  <a:pt x="622" y="19"/>
                  <a:pt x="629" y="17"/>
                </a:cubicBezTo>
                <a:cubicBezTo>
                  <a:pt x="630" y="17"/>
                  <a:pt x="631" y="18"/>
                  <a:pt x="631" y="19"/>
                </a:cubicBezTo>
                <a:cubicBezTo>
                  <a:pt x="631" y="20"/>
                  <a:pt x="630" y="21"/>
                  <a:pt x="629" y="21"/>
                </a:cubicBezTo>
                <a:cubicBezTo>
                  <a:pt x="623" y="22"/>
                  <a:pt x="617" y="24"/>
                  <a:pt x="611" y="25"/>
                </a:cubicBezTo>
                <a:cubicBezTo>
                  <a:pt x="610" y="25"/>
                  <a:pt x="610" y="25"/>
                  <a:pt x="610" y="25"/>
                </a:cubicBezTo>
                <a:close/>
                <a:moveTo>
                  <a:pt x="974" y="24"/>
                </a:moveTo>
                <a:cubicBezTo>
                  <a:pt x="974" y="24"/>
                  <a:pt x="973" y="24"/>
                  <a:pt x="973" y="24"/>
                </a:cubicBezTo>
                <a:cubicBezTo>
                  <a:pt x="967" y="23"/>
                  <a:pt x="961" y="21"/>
                  <a:pt x="954" y="20"/>
                </a:cubicBezTo>
                <a:cubicBezTo>
                  <a:pt x="953" y="20"/>
                  <a:pt x="953" y="19"/>
                  <a:pt x="953" y="18"/>
                </a:cubicBezTo>
                <a:cubicBezTo>
                  <a:pt x="953" y="17"/>
                  <a:pt x="954" y="16"/>
                  <a:pt x="955" y="16"/>
                </a:cubicBezTo>
                <a:cubicBezTo>
                  <a:pt x="961" y="18"/>
                  <a:pt x="968" y="19"/>
                  <a:pt x="974" y="21"/>
                </a:cubicBezTo>
                <a:cubicBezTo>
                  <a:pt x="975" y="21"/>
                  <a:pt x="976" y="22"/>
                  <a:pt x="975" y="23"/>
                </a:cubicBezTo>
                <a:cubicBezTo>
                  <a:pt x="975" y="23"/>
                  <a:pt x="974" y="24"/>
                  <a:pt x="974" y="24"/>
                </a:cubicBezTo>
                <a:close/>
                <a:moveTo>
                  <a:pt x="648" y="17"/>
                </a:moveTo>
                <a:cubicBezTo>
                  <a:pt x="647" y="17"/>
                  <a:pt x="646" y="17"/>
                  <a:pt x="646" y="16"/>
                </a:cubicBezTo>
                <a:cubicBezTo>
                  <a:pt x="646" y="15"/>
                  <a:pt x="647" y="14"/>
                  <a:pt x="648" y="14"/>
                </a:cubicBezTo>
                <a:cubicBezTo>
                  <a:pt x="654" y="12"/>
                  <a:pt x="660" y="11"/>
                  <a:pt x="667" y="10"/>
                </a:cubicBezTo>
                <a:cubicBezTo>
                  <a:pt x="668" y="10"/>
                  <a:pt x="669" y="11"/>
                  <a:pt x="669" y="12"/>
                </a:cubicBezTo>
                <a:cubicBezTo>
                  <a:pt x="669" y="13"/>
                  <a:pt x="668" y="14"/>
                  <a:pt x="667" y="14"/>
                </a:cubicBezTo>
                <a:cubicBezTo>
                  <a:pt x="661" y="15"/>
                  <a:pt x="655" y="16"/>
                  <a:pt x="648" y="17"/>
                </a:cubicBezTo>
                <a:cubicBezTo>
                  <a:pt x="648" y="17"/>
                  <a:pt x="648" y="17"/>
                  <a:pt x="648" y="17"/>
                </a:cubicBezTo>
                <a:close/>
                <a:moveTo>
                  <a:pt x="936" y="16"/>
                </a:moveTo>
                <a:cubicBezTo>
                  <a:pt x="936" y="16"/>
                  <a:pt x="936" y="16"/>
                  <a:pt x="936" y="16"/>
                </a:cubicBezTo>
                <a:cubicBezTo>
                  <a:pt x="929" y="15"/>
                  <a:pt x="923" y="14"/>
                  <a:pt x="917" y="13"/>
                </a:cubicBezTo>
                <a:cubicBezTo>
                  <a:pt x="916" y="13"/>
                  <a:pt x="915" y="12"/>
                  <a:pt x="915" y="11"/>
                </a:cubicBezTo>
                <a:cubicBezTo>
                  <a:pt x="915" y="10"/>
                  <a:pt x="916" y="9"/>
                  <a:pt x="917" y="10"/>
                </a:cubicBezTo>
                <a:cubicBezTo>
                  <a:pt x="923" y="11"/>
                  <a:pt x="930" y="12"/>
                  <a:pt x="936" y="13"/>
                </a:cubicBezTo>
                <a:cubicBezTo>
                  <a:pt x="937" y="13"/>
                  <a:pt x="938" y="14"/>
                  <a:pt x="938" y="15"/>
                </a:cubicBezTo>
                <a:cubicBezTo>
                  <a:pt x="937" y="16"/>
                  <a:pt x="937" y="16"/>
                  <a:pt x="936" y="16"/>
                </a:cubicBezTo>
                <a:close/>
                <a:moveTo>
                  <a:pt x="686" y="11"/>
                </a:moveTo>
                <a:cubicBezTo>
                  <a:pt x="685" y="11"/>
                  <a:pt x="684" y="10"/>
                  <a:pt x="684" y="9"/>
                </a:cubicBezTo>
                <a:cubicBezTo>
                  <a:pt x="684" y="9"/>
                  <a:pt x="685" y="8"/>
                  <a:pt x="686" y="7"/>
                </a:cubicBezTo>
                <a:cubicBezTo>
                  <a:pt x="692" y="7"/>
                  <a:pt x="699" y="6"/>
                  <a:pt x="705" y="5"/>
                </a:cubicBezTo>
                <a:cubicBezTo>
                  <a:pt x="706" y="5"/>
                  <a:pt x="707" y="6"/>
                  <a:pt x="707" y="7"/>
                </a:cubicBezTo>
                <a:cubicBezTo>
                  <a:pt x="707" y="8"/>
                  <a:pt x="706" y="9"/>
                  <a:pt x="705" y="9"/>
                </a:cubicBezTo>
                <a:cubicBezTo>
                  <a:pt x="699" y="9"/>
                  <a:pt x="693" y="10"/>
                  <a:pt x="686" y="11"/>
                </a:cubicBezTo>
                <a:cubicBezTo>
                  <a:pt x="686" y="11"/>
                  <a:pt x="686" y="11"/>
                  <a:pt x="686" y="11"/>
                </a:cubicBezTo>
                <a:close/>
                <a:moveTo>
                  <a:pt x="898" y="10"/>
                </a:moveTo>
                <a:cubicBezTo>
                  <a:pt x="898" y="10"/>
                  <a:pt x="898" y="10"/>
                  <a:pt x="897" y="10"/>
                </a:cubicBezTo>
                <a:cubicBezTo>
                  <a:pt x="891" y="10"/>
                  <a:pt x="885" y="9"/>
                  <a:pt x="878" y="8"/>
                </a:cubicBezTo>
                <a:cubicBezTo>
                  <a:pt x="877" y="8"/>
                  <a:pt x="877" y="7"/>
                  <a:pt x="877" y="6"/>
                </a:cubicBezTo>
                <a:cubicBezTo>
                  <a:pt x="877" y="5"/>
                  <a:pt x="878" y="4"/>
                  <a:pt x="879" y="5"/>
                </a:cubicBezTo>
                <a:cubicBezTo>
                  <a:pt x="885" y="5"/>
                  <a:pt x="892" y="6"/>
                  <a:pt x="898" y="7"/>
                </a:cubicBezTo>
                <a:cubicBezTo>
                  <a:pt x="899" y="7"/>
                  <a:pt x="900" y="8"/>
                  <a:pt x="899" y="9"/>
                </a:cubicBezTo>
                <a:cubicBezTo>
                  <a:pt x="899" y="10"/>
                  <a:pt x="899" y="10"/>
                  <a:pt x="898" y="10"/>
                </a:cubicBezTo>
                <a:close/>
                <a:moveTo>
                  <a:pt x="724" y="7"/>
                </a:moveTo>
                <a:cubicBezTo>
                  <a:pt x="723" y="7"/>
                  <a:pt x="723" y="6"/>
                  <a:pt x="723" y="5"/>
                </a:cubicBezTo>
                <a:cubicBezTo>
                  <a:pt x="723" y="4"/>
                  <a:pt x="723" y="3"/>
                  <a:pt x="724" y="3"/>
                </a:cubicBezTo>
                <a:cubicBezTo>
                  <a:pt x="731" y="3"/>
                  <a:pt x="737" y="2"/>
                  <a:pt x="744" y="2"/>
                </a:cubicBezTo>
                <a:cubicBezTo>
                  <a:pt x="745" y="2"/>
                  <a:pt x="745" y="2"/>
                  <a:pt x="745" y="3"/>
                </a:cubicBezTo>
                <a:cubicBezTo>
                  <a:pt x="745" y="4"/>
                  <a:pt x="745" y="5"/>
                  <a:pt x="744" y="5"/>
                </a:cubicBezTo>
                <a:cubicBezTo>
                  <a:pt x="737" y="6"/>
                  <a:pt x="731" y="6"/>
                  <a:pt x="725" y="7"/>
                </a:cubicBezTo>
                <a:cubicBezTo>
                  <a:pt x="724" y="7"/>
                  <a:pt x="724" y="7"/>
                  <a:pt x="724" y="7"/>
                </a:cubicBezTo>
                <a:close/>
                <a:moveTo>
                  <a:pt x="859" y="6"/>
                </a:moveTo>
                <a:cubicBezTo>
                  <a:pt x="859" y="6"/>
                  <a:pt x="859" y="6"/>
                  <a:pt x="859" y="6"/>
                </a:cubicBezTo>
                <a:cubicBezTo>
                  <a:pt x="853" y="6"/>
                  <a:pt x="846" y="5"/>
                  <a:pt x="840" y="5"/>
                </a:cubicBezTo>
                <a:cubicBezTo>
                  <a:pt x="839" y="5"/>
                  <a:pt x="838" y="4"/>
                  <a:pt x="838" y="3"/>
                </a:cubicBezTo>
                <a:cubicBezTo>
                  <a:pt x="838" y="2"/>
                  <a:pt x="839" y="1"/>
                  <a:pt x="840" y="1"/>
                </a:cubicBezTo>
                <a:cubicBezTo>
                  <a:pt x="847" y="2"/>
                  <a:pt x="853" y="2"/>
                  <a:pt x="859" y="3"/>
                </a:cubicBezTo>
                <a:cubicBezTo>
                  <a:pt x="860" y="3"/>
                  <a:pt x="861" y="4"/>
                  <a:pt x="861" y="5"/>
                </a:cubicBezTo>
                <a:cubicBezTo>
                  <a:pt x="861" y="6"/>
                  <a:pt x="860" y="6"/>
                  <a:pt x="859" y="6"/>
                </a:cubicBezTo>
                <a:close/>
                <a:moveTo>
                  <a:pt x="763" y="4"/>
                </a:moveTo>
                <a:cubicBezTo>
                  <a:pt x="762" y="4"/>
                  <a:pt x="761" y="4"/>
                  <a:pt x="761" y="3"/>
                </a:cubicBezTo>
                <a:cubicBezTo>
                  <a:pt x="761" y="2"/>
                  <a:pt x="762" y="1"/>
                  <a:pt x="763" y="1"/>
                </a:cubicBezTo>
                <a:cubicBezTo>
                  <a:pt x="769" y="0"/>
                  <a:pt x="776" y="0"/>
                  <a:pt x="782" y="0"/>
                </a:cubicBezTo>
                <a:cubicBezTo>
                  <a:pt x="782" y="0"/>
                  <a:pt x="782" y="0"/>
                  <a:pt x="782" y="0"/>
                </a:cubicBezTo>
                <a:cubicBezTo>
                  <a:pt x="783" y="0"/>
                  <a:pt x="784" y="1"/>
                  <a:pt x="784" y="2"/>
                </a:cubicBezTo>
                <a:cubicBezTo>
                  <a:pt x="784" y="3"/>
                  <a:pt x="783" y="4"/>
                  <a:pt x="782" y="4"/>
                </a:cubicBezTo>
                <a:cubicBezTo>
                  <a:pt x="776" y="4"/>
                  <a:pt x="769" y="4"/>
                  <a:pt x="763" y="4"/>
                </a:cubicBezTo>
                <a:cubicBezTo>
                  <a:pt x="763" y="4"/>
                  <a:pt x="763" y="4"/>
                  <a:pt x="763" y="4"/>
                </a:cubicBezTo>
                <a:close/>
                <a:moveTo>
                  <a:pt x="821" y="4"/>
                </a:moveTo>
                <a:cubicBezTo>
                  <a:pt x="821" y="4"/>
                  <a:pt x="821" y="4"/>
                  <a:pt x="821" y="4"/>
                </a:cubicBezTo>
                <a:cubicBezTo>
                  <a:pt x="814" y="4"/>
                  <a:pt x="808" y="4"/>
                  <a:pt x="801" y="4"/>
                </a:cubicBezTo>
                <a:cubicBezTo>
                  <a:pt x="800" y="4"/>
                  <a:pt x="800" y="3"/>
                  <a:pt x="800" y="2"/>
                </a:cubicBezTo>
                <a:cubicBezTo>
                  <a:pt x="800" y="1"/>
                  <a:pt x="800" y="0"/>
                  <a:pt x="801" y="0"/>
                </a:cubicBezTo>
                <a:cubicBezTo>
                  <a:pt x="801" y="0"/>
                  <a:pt x="801" y="0"/>
                  <a:pt x="801" y="0"/>
                </a:cubicBezTo>
                <a:cubicBezTo>
                  <a:pt x="808" y="0"/>
                  <a:pt x="814" y="0"/>
                  <a:pt x="821" y="1"/>
                </a:cubicBezTo>
                <a:cubicBezTo>
                  <a:pt x="822" y="1"/>
                  <a:pt x="823" y="1"/>
                  <a:pt x="823" y="2"/>
                </a:cubicBezTo>
                <a:cubicBezTo>
                  <a:pt x="823" y="3"/>
                  <a:pt x="822" y="4"/>
                  <a:pt x="821" y="4"/>
                </a:cubicBezTo>
                <a:close/>
              </a:path>
            </a:pathLst>
          </a:custGeom>
          <a:solidFill>
            <a:srgbClr val="DBDCDB"/>
          </a:solid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endParaRPr lang="zh-CN" altLang="en-US" sz="2400"/>
          </a:p>
        </p:txBody>
      </p:sp>
      <p:grpSp>
        <p:nvGrpSpPr>
          <p:cNvPr id="7" name="组合 13"/>
          <p:cNvGrpSpPr/>
          <p:nvPr/>
        </p:nvGrpSpPr>
        <p:grpSpPr>
          <a:xfrm>
            <a:off x="3472671" y="1916430"/>
            <a:ext cx="2132942" cy="1906588"/>
            <a:chOff x="3457575" y="2272030"/>
            <a:chExt cx="2133600" cy="1906587"/>
          </a:xfrm>
          <a:solidFill>
            <a:schemeClr val="tx1">
              <a:lumMod val="50000"/>
              <a:lumOff val="50000"/>
            </a:schemeClr>
          </a:solidFill>
        </p:grpSpPr>
        <p:sp>
          <p:nvSpPr>
            <p:cNvPr id="8" name="Freeform 337"/>
            <p:cNvSpPr/>
            <p:nvPr/>
          </p:nvSpPr>
          <p:spPr bwMode="auto">
            <a:xfrm>
              <a:off x="3457575" y="2272030"/>
              <a:ext cx="2133600" cy="1906587"/>
            </a:xfrm>
            <a:custGeom>
              <a:avLst/>
              <a:gdLst>
                <a:gd name="T0" fmla="*/ 727 w 801"/>
                <a:gd name="T1" fmla="*/ 429 h 715"/>
                <a:gd name="T2" fmla="*/ 727 w 801"/>
                <a:gd name="T3" fmla="*/ 301 h 715"/>
                <a:gd name="T4" fmla="*/ 642 w 801"/>
                <a:gd name="T5" fmla="*/ 68 h 715"/>
                <a:gd name="T6" fmla="*/ 478 w 801"/>
                <a:gd name="T7" fmla="*/ 0 h 715"/>
                <a:gd name="T8" fmla="*/ 0 w 801"/>
                <a:gd name="T9" fmla="*/ 0 h 715"/>
                <a:gd name="T10" fmla="*/ 0 w 801"/>
                <a:gd name="T11" fmla="*/ 211 h 715"/>
                <a:gd name="T12" fmla="*/ 478 w 801"/>
                <a:gd name="T13" fmla="*/ 211 h 715"/>
                <a:gd name="T14" fmla="*/ 516 w 801"/>
                <a:gd name="T15" fmla="*/ 301 h 715"/>
                <a:gd name="T16" fmla="*/ 516 w 801"/>
                <a:gd name="T17" fmla="*/ 429 h 715"/>
                <a:gd name="T18" fmla="*/ 442 w 801"/>
                <a:gd name="T19" fmla="*/ 429 h 715"/>
                <a:gd name="T20" fmla="*/ 631 w 801"/>
                <a:gd name="T21" fmla="*/ 715 h 715"/>
                <a:gd name="T22" fmla="*/ 801 w 801"/>
                <a:gd name="T23" fmla="*/ 429 h 715"/>
                <a:gd name="T24" fmla="*/ 727 w 801"/>
                <a:gd name="T25" fmla="*/ 42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1" h="715">
                  <a:moveTo>
                    <a:pt x="727" y="429"/>
                  </a:moveTo>
                  <a:cubicBezTo>
                    <a:pt x="727" y="301"/>
                    <a:pt x="727" y="301"/>
                    <a:pt x="727" y="301"/>
                  </a:cubicBezTo>
                  <a:cubicBezTo>
                    <a:pt x="727" y="201"/>
                    <a:pt x="699" y="122"/>
                    <a:pt x="642" y="68"/>
                  </a:cubicBezTo>
                  <a:cubicBezTo>
                    <a:pt x="576" y="3"/>
                    <a:pt x="498" y="0"/>
                    <a:pt x="478" y="0"/>
                  </a:cubicBezTo>
                  <a:cubicBezTo>
                    <a:pt x="0" y="0"/>
                    <a:pt x="0" y="0"/>
                    <a:pt x="0" y="0"/>
                  </a:cubicBezTo>
                  <a:cubicBezTo>
                    <a:pt x="0" y="211"/>
                    <a:pt x="0" y="211"/>
                    <a:pt x="0" y="211"/>
                  </a:cubicBezTo>
                  <a:cubicBezTo>
                    <a:pt x="478" y="211"/>
                    <a:pt x="478" y="211"/>
                    <a:pt x="478" y="211"/>
                  </a:cubicBezTo>
                  <a:cubicBezTo>
                    <a:pt x="512" y="214"/>
                    <a:pt x="516" y="275"/>
                    <a:pt x="516" y="301"/>
                  </a:cubicBezTo>
                  <a:cubicBezTo>
                    <a:pt x="516" y="429"/>
                    <a:pt x="516" y="429"/>
                    <a:pt x="516" y="429"/>
                  </a:cubicBezTo>
                  <a:cubicBezTo>
                    <a:pt x="442" y="429"/>
                    <a:pt x="442" y="429"/>
                    <a:pt x="442" y="429"/>
                  </a:cubicBezTo>
                  <a:cubicBezTo>
                    <a:pt x="631" y="715"/>
                    <a:pt x="631" y="715"/>
                    <a:pt x="631" y="715"/>
                  </a:cubicBezTo>
                  <a:cubicBezTo>
                    <a:pt x="801" y="429"/>
                    <a:pt x="801" y="429"/>
                    <a:pt x="801" y="429"/>
                  </a:cubicBezTo>
                  <a:lnTo>
                    <a:pt x="727" y="429"/>
                  </a:lnTo>
                  <a:close/>
                </a:path>
              </a:pathLst>
            </a:custGeom>
            <a:grpFill/>
            <a:ln>
              <a:noFill/>
            </a:ln>
          </p:spPr>
          <p:txBody>
            <a:bodyPr vert="horz" wrap="square" lIns="121882" tIns="60941" rIns="121882" bIns="60941" numCol="1" anchor="t" anchorCtr="0" compatLnSpc="1"/>
            <a:lstStyle/>
            <a:p>
              <a:endParaRPr lang="zh-CN" altLang="en-US" sz="2400"/>
            </a:p>
          </p:txBody>
        </p:sp>
        <p:sp>
          <p:nvSpPr>
            <p:cNvPr id="9" name="Freeform 341"/>
            <p:cNvSpPr>
              <a:spLocks noEditPoints="1"/>
            </p:cNvSpPr>
            <p:nvPr/>
          </p:nvSpPr>
          <p:spPr bwMode="auto">
            <a:xfrm>
              <a:off x="3644900" y="2453005"/>
              <a:ext cx="182563" cy="190500"/>
            </a:xfrm>
            <a:custGeom>
              <a:avLst/>
              <a:gdLst>
                <a:gd name="T0" fmla="*/ 68 w 69"/>
                <a:gd name="T1" fmla="*/ 36 h 71"/>
                <a:gd name="T2" fmla="*/ 34 w 69"/>
                <a:gd name="T3" fmla="*/ 71 h 71"/>
                <a:gd name="T4" fmla="*/ 0 w 69"/>
                <a:gd name="T5" fmla="*/ 36 h 71"/>
                <a:gd name="T6" fmla="*/ 34 w 69"/>
                <a:gd name="T7" fmla="*/ 0 h 71"/>
                <a:gd name="T8" fmla="*/ 68 w 69"/>
                <a:gd name="T9" fmla="*/ 36 h 71"/>
                <a:gd name="T10" fmla="*/ 12 w 69"/>
                <a:gd name="T11" fmla="*/ 36 h 71"/>
                <a:gd name="T12" fmla="*/ 34 w 69"/>
                <a:gd name="T13" fmla="*/ 59 h 71"/>
                <a:gd name="T14" fmla="*/ 56 w 69"/>
                <a:gd name="T15" fmla="*/ 36 h 71"/>
                <a:gd name="T16" fmla="*/ 34 w 69"/>
                <a:gd name="T17" fmla="*/ 12 h 71"/>
                <a:gd name="T18" fmla="*/ 12 w 69"/>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68" y="36"/>
                  </a:moveTo>
                  <a:cubicBezTo>
                    <a:pt x="68" y="53"/>
                    <a:pt x="58" y="71"/>
                    <a:pt x="34" y="71"/>
                  </a:cubicBezTo>
                  <a:cubicBezTo>
                    <a:pt x="11" y="71"/>
                    <a:pt x="0" y="53"/>
                    <a:pt x="0" y="36"/>
                  </a:cubicBezTo>
                  <a:cubicBezTo>
                    <a:pt x="0" y="18"/>
                    <a:pt x="11" y="0"/>
                    <a:pt x="34" y="0"/>
                  </a:cubicBezTo>
                  <a:cubicBezTo>
                    <a:pt x="57" y="0"/>
                    <a:pt x="69" y="18"/>
                    <a:pt x="68" y="36"/>
                  </a:cubicBezTo>
                  <a:close/>
                  <a:moveTo>
                    <a:pt x="12" y="36"/>
                  </a:moveTo>
                  <a:cubicBezTo>
                    <a:pt x="13" y="47"/>
                    <a:pt x="19" y="59"/>
                    <a:pt x="34" y="59"/>
                  </a:cubicBezTo>
                  <a:cubicBezTo>
                    <a:pt x="50" y="59"/>
                    <a:pt x="56" y="47"/>
                    <a:pt x="56" y="36"/>
                  </a:cubicBezTo>
                  <a:cubicBezTo>
                    <a:pt x="56" y="25"/>
                    <a:pt x="50" y="12"/>
                    <a:pt x="34" y="12"/>
                  </a:cubicBezTo>
                  <a:cubicBezTo>
                    <a:pt x="19" y="12"/>
                    <a:pt x="12" y="25"/>
                    <a:pt x="1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0" name="Freeform 342"/>
            <p:cNvSpPr>
              <a:spLocks noEditPoints="1"/>
            </p:cNvSpPr>
            <p:nvPr/>
          </p:nvSpPr>
          <p:spPr bwMode="auto">
            <a:xfrm>
              <a:off x="3862388" y="2459355"/>
              <a:ext cx="171450" cy="177800"/>
            </a:xfrm>
            <a:custGeom>
              <a:avLst/>
              <a:gdLst>
                <a:gd name="T0" fmla="*/ 32 w 64"/>
                <a:gd name="T1" fmla="*/ 47 h 67"/>
                <a:gd name="T2" fmla="*/ 13 w 64"/>
                <a:gd name="T3" fmla="*/ 47 h 67"/>
                <a:gd name="T4" fmla="*/ 13 w 64"/>
                <a:gd name="T5" fmla="*/ 67 h 67"/>
                <a:gd name="T6" fmla="*/ 0 w 64"/>
                <a:gd name="T7" fmla="*/ 67 h 67"/>
                <a:gd name="T8" fmla="*/ 0 w 64"/>
                <a:gd name="T9" fmla="*/ 0 h 67"/>
                <a:gd name="T10" fmla="*/ 32 w 64"/>
                <a:gd name="T11" fmla="*/ 0 h 67"/>
                <a:gd name="T12" fmla="*/ 32 w 64"/>
                <a:gd name="T13" fmla="*/ 47 h 67"/>
                <a:gd name="T14" fmla="*/ 13 w 64"/>
                <a:gd name="T15" fmla="*/ 36 h 67"/>
                <a:gd name="T16" fmla="*/ 32 w 64"/>
                <a:gd name="T17" fmla="*/ 36 h 67"/>
                <a:gd name="T18" fmla="*/ 32 w 64"/>
                <a:gd name="T19" fmla="*/ 12 h 67"/>
                <a:gd name="T20" fmla="*/ 13 w 64"/>
                <a:gd name="T21" fmla="*/ 12 h 67"/>
                <a:gd name="T22" fmla="*/ 13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2" y="47"/>
                  </a:moveTo>
                  <a:cubicBezTo>
                    <a:pt x="13" y="47"/>
                    <a:pt x="13" y="47"/>
                    <a:pt x="13" y="47"/>
                  </a:cubicBezTo>
                  <a:cubicBezTo>
                    <a:pt x="13" y="67"/>
                    <a:pt x="13" y="67"/>
                    <a:pt x="13" y="67"/>
                  </a:cubicBezTo>
                  <a:cubicBezTo>
                    <a:pt x="0" y="67"/>
                    <a:pt x="0" y="67"/>
                    <a:pt x="0" y="67"/>
                  </a:cubicBezTo>
                  <a:cubicBezTo>
                    <a:pt x="0" y="0"/>
                    <a:pt x="0" y="0"/>
                    <a:pt x="0" y="0"/>
                  </a:cubicBezTo>
                  <a:cubicBezTo>
                    <a:pt x="11" y="0"/>
                    <a:pt x="21" y="0"/>
                    <a:pt x="32" y="0"/>
                  </a:cubicBezTo>
                  <a:cubicBezTo>
                    <a:pt x="64" y="0"/>
                    <a:pt x="64" y="47"/>
                    <a:pt x="32" y="47"/>
                  </a:cubicBezTo>
                  <a:close/>
                  <a:moveTo>
                    <a:pt x="13" y="36"/>
                  </a:moveTo>
                  <a:cubicBezTo>
                    <a:pt x="32" y="36"/>
                    <a:pt x="32" y="36"/>
                    <a:pt x="32" y="36"/>
                  </a:cubicBezTo>
                  <a:cubicBezTo>
                    <a:pt x="48" y="36"/>
                    <a:pt x="48" y="12"/>
                    <a:pt x="32" y="12"/>
                  </a:cubicBezTo>
                  <a:cubicBezTo>
                    <a:pt x="13" y="12"/>
                    <a:pt x="13" y="12"/>
                    <a:pt x="13" y="12"/>
                  </a:cubicBezTo>
                  <a:lnTo>
                    <a:pt x="1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1" name="Freeform 343"/>
            <p:cNvSpPr/>
            <p:nvPr/>
          </p:nvSpPr>
          <p:spPr bwMode="auto">
            <a:xfrm>
              <a:off x="4035425" y="2459355"/>
              <a:ext cx="147638" cy="177800"/>
            </a:xfrm>
            <a:custGeom>
              <a:avLst/>
              <a:gdLst>
                <a:gd name="T0" fmla="*/ 22 w 55"/>
                <a:gd name="T1" fmla="*/ 11 h 67"/>
                <a:gd name="T2" fmla="*/ 0 w 55"/>
                <a:gd name="T3" fmla="*/ 11 h 67"/>
                <a:gd name="T4" fmla="*/ 0 w 55"/>
                <a:gd name="T5" fmla="*/ 0 h 67"/>
                <a:gd name="T6" fmla="*/ 55 w 55"/>
                <a:gd name="T7" fmla="*/ 0 h 67"/>
                <a:gd name="T8" fmla="*/ 55 w 55"/>
                <a:gd name="T9" fmla="*/ 11 h 67"/>
                <a:gd name="T10" fmla="*/ 34 w 55"/>
                <a:gd name="T11" fmla="*/ 11 h 67"/>
                <a:gd name="T12" fmla="*/ 34 w 55"/>
                <a:gd name="T13" fmla="*/ 67 h 67"/>
                <a:gd name="T14" fmla="*/ 22 w 55"/>
                <a:gd name="T15" fmla="*/ 67 h 67"/>
                <a:gd name="T16" fmla="*/ 22 w 55"/>
                <a:gd name="T1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2" y="11"/>
                  </a:moveTo>
                  <a:cubicBezTo>
                    <a:pt x="0" y="11"/>
                    <a:pt x="0" y="11"/>
                    <a:pt x="0" y="11"/>
                  </a:cubicBezTo>
                  <a:cubicBezTo>
                    <a:pt x="0" y="0"/>
                    <a:pt x="0" y="0"/>
                    <a:pt x="0" y="0"/>
                  </a:cubicBezTo>
                  <a:cubicBezTo>
                    <a:pt x="20" y="0"/>
                    <a:pt x="36" y="0"/>
                    <a:pt x="55" y="0"/>
                  </a:cubicBezTo>
                  <a:cubicBezTo>
                    <a:pt x="55" y="11"/>
                    <a:pt x="55" y="11"/>
                    <a:pt x="55" y="11"/>
                  </a:cubicBezTo>
                  <a:cubicBezTo>
                    <a:pt x="34" y="11"/>
                    <a:pt x="34" y="11"/>
                    <a:pt x="34" y="11"/>
                  </a:cubicBezTo>
                  <a:cubicBezTo>
                    <a:pt x="34" y="67"/>
                    <a:pt x="34" y="67"/>
                    <a:pt x="34" y="67"/>
                  </a:cubicBezTo>
                  <a:cubicBezTo>
                    <a:pt x="22" y="67"/>
                    <a:pt x="22" y="67"/>
                    <a:pt x="22" y="67"/>
                  </a:cubicBezTo>
                  <a:lnTo>
                    <a:pt x="22"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2" name="Rectangle 344"/>
            <p:cNvSpPr>
              <a:spLocks noChangeArrowheads="1"/>
            </p:cNvSpPr>
            <p:nvPr/>
          </p:nvSpPr>
          <p:spPr bwMode="auto">
            <a:xfrm>
              <a:off x="4216400" y="2459355"/>
              <a:ext cx="33338"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13" name="Freeform 345"/>
            <p:cNvSpPr>
              <a:spLocks noEditPoints="1"/>
            </p:cNvSpPr>
            <p:nvPr/>
          </p:nvSpPr>
          <p:spPr bwMode="auto">
            <a:xfrm>
              <a:off x="4291013" y="2453005"/>
              <a:ext cx="182563" cy="190500"/>
            </a:xfrm>
            <a:custGeom>
              <a:avLst/>
              <a:gdLst>
                <a:gd name="T0" fmla="*/ 68 w 68"/>
                <a:gd name="T1" fmla="*/ 36 h 71"/>
                <a:gd name="T2" fmla="*/ 34 w 68"/>
                <a:gd name="T3" fmla="*/ 71 h 71"/>
                <a:gd name="T4" fmla="*/ 0 w 68"/>
                <a:gd name="T5" fmla="*/ 36 h 71"/>
                <a:gd name="T6" fmla="*/ 34 w 68"/>
                <a:gd name="T7" fmla="*/ 0 h 71"/>
                <a:gd name="T8" fmla="*/ 68 w 68"/>
                <a:gd name="T9" fmla="*/ 36 h 71"/>
                <a:gd name="T10" fmla="*/ 12 w 68"/>
                <a:gd name="T11" fmla="*/ 36 h 71"/>
                <a:gd name="T12" fmla="*/ 34 w 68"/>
                <a:gd name="T13" fmla="*/ 59 h 71"/>
                <a:gd name="T14" fmla="*/ 56 w 68"/>
                <a:gd name="T15" fmla="*/ 36 h 71"/>
                <a:gd name="T16" fmla="*/ 34 w 68"/>
                <a:gd name="T17" fmla="*/ 12 h 71"/>
                <a:gd name="T18" fmla="*/ 12 w 68"/>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68" y="36"/>
                  </a:moveTo>
                  <a:cubicBezTo>
                    <a:pt x="68" y="53"/>
                    <a:pt x="57" y="71"/>
                    <a:pt x="34" y="71"/>
                  </a:cubicBezTo>
                  <a:cubicBezTo>
                    <a:pt x="10" y="71"/>
                    <a:pt x="0" y="53"/>
                    <a:pt x="0" y="36"/>
                  </a:cubicBezTo>
                  <a:cubicBezTo>
                    <a:pt x="0" y="18"/>
                    <a:pt x="11" y="0"/>
                    <a:pt x="34" y="0"/>
                  </a:cubicBezTo>
                  <a:cubicBezTo>
                    <a:pt x="57" y="0"/>
                    <a:pt x="68" y="18"/>
                    <a:pt x="68" y="36"/>
                  </a:cubicBezTo>
                  <a:close/>
                  <a:moveTo>
                    <a:pt x="12" y="36"/>
                  </a:moveTo>
                  <a:cubicBezTo>
                    <a:pt x="12" y="47"/>
                    <a:pt x="18" y="59"/>
                    <a:pt x="34" y="59"/>
                  </a:cubicBezTo>
                  <a:cubicBezTo>
                    <a:pt x="50" y="59"/>
                    <a:pt x="55" y="47"/>
                    <a:pt x="56" y="36"/>
                  </a:cubicBezTo>
                  <a:cubicBezTo>
                    <a:pt x="56" y="25"/>
                    <a:pt x="50" y="12"/>
                    <a:pt x="34" y="12"/>
                  </a:cubicBezTo>
                  <a:cubicBezTo>
                    <a:pt x="18" y="12"/>
                    <a:pt x="12" y="25"/>
                    <a:pt x="1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4" name="Freeform 346"/>
            <p:cNvSpPr/>
            <p:nvPr/>
          </p:nvSpPr>
          <p:spPr bwMode="auto">
            <a:xfrm>
              <a:off x="4513263" y="2459355"/>
              <a:ext cx="146050" cy="177800"/>
            </a:xfrm>
            <a:custGeom>
              <a:avLst/>
              <a:gdLst>
                <a:gd name="T0" fmla="*/ 72 w 92"/>
                <a:gd name="T1" fmla="*/ 0 h 112"/>
                <a:gd name="T2" fmla="*/ 92 w 92"/>
                <a:gd name="T3" fmla="*/ 0 h 112"/>
                <a:gd name="T4" fmla="*/ 92 w 92"/>
                <a:gd name="T5" fmla="*/ 112 h 112"/>
                <a:gd name="T6" fmla="*/ 79 w 92"/>
                <a:gd name="T7" fmla="*/ 112 h 112"/>
                <a:gd name="T8" fmla="*/ 79 w 92"/>
                <a:gd name="T9" fmla="*/ 112 h 112"/>
                <a:gd name="T10" fmla="*/ 20 w 92"/>
                <a:gd name="T11" fmla="*/ 37 h 112"/>
                <a:gd name="T12" fmla="*/ 20 w 92"/>
                <a:gd name="T13" fmla="*/ 112 h 112"/>
                <a:gd name="T14" fmla="*/ 0 w 92"/>
                <a:gd name="T15" fmla="*/ 112 h 112"/>
                <a:gd name="T16" fmla="*/ 0 w 92"/>
                <a:gd name="T17" fmla="*/ 0 h 112"/>
                <a:gd name="T18" fmla="*/ 16 w 92"/>
                <a:gd name="T19" fmla="*/ 0 h 112"/>
                <a:gd name="T20" fmla="*/ 72 w 92"/>
                <a:gd name="T21" fmla="*/ 69 h 112"/>
                <a:gd name="T22" fmla="*/ 72 w 9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2">
                  <a:moveTo>
                    <a:pt x="72" y="0"/>
                  </a:moveTo>
                  <a:lnTo>
                    <a:pt x="92" y="0"/>
                  </a:lnTo>
                  <a:lnTo>
                    <a:pt x="92" y="112"/>
                  </a:lnTo>
                  <a:lnTo>
                    <a:pt x="79" y="112"/>
                  </a:lnTo>
                  <a:lnTo>
                    <a:pt x="79" y="112"/>
                  </a:lnTo>
                  <a:lnTo>
                    <a:pt x="20" y="37"/>
                  </a:lnTo>
                  <a:lnTo>
                    <a:pt x="20" y="112"/>
                  </a:lnTo>
                  <a:lnTo>
                    <a:pt x="0" y="112"/>
                  </a:lnTo>
                  <a:lnTo>
                    <a:pt x="0" y="0"/>
                  </a:lnTo>
                  <a:lnTo>
                    <a:pt x="16" y="0"/>
                  </a:lnTo>
                  <a:lnTo>
                    <a:pt x="72" y="69"/>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5" name="Freeform 347"/>
            <p:cNvSpPr/>
            <p:nvPr/>
          </p:nvSpPr>
          <p:spPr bwMode="auto">
            <a:xfrm>
              <a:off x="4754563" y="2459355"/>
              <a:ext cx="85725" cy="177800"/>
            </a:xfrm>
            <a:custGeom>
              <a:avLst/>
              <a:gdLst>
                <a:gd name="T0" fmla="*/ 2 w 54"/>
                <a:gd name="T1" fmla="*/ 94 h 112"/>
                <a:gd name="T2" fmla="*/ 19 w 54"/>
                <a:gd name="T3" fmla="*/ 94 h 112"/>
                <a:gd name="T4" fmla="*/ 19 w 54"/>
                <a:gd name="T5" fmla="*/ 18 h 112"/>
                <a:gd name="T6" fmla="*/ 0 w 54"/>
                <a:gd name="T7" fmla="*/ 18 h 112"/>
                <a:gd name="T8" fmla="*/ 0 w 54"/>
                <a:gd name="T9" fmla="*/ 0 h 112"/>
                <a:gd name="T10" fmla="*/ 39 w 54"/>
                <a:gd name="T11" fmla="*/ 0 h 112"/>
                <a:gd name="T12" fmla="*/ 39 w 54"/>
                <a:gd name="T13" fmla="*/ 94 h 112"/>
                <a:gd name="T14" fmla="*/ 54 w 54"/>
                <a:gd name="T15" fmla="*/ 94 h 112"/>
                <a:gd name="T16" fmla="*/ 54 w 54"/>
                <a:gd name="T17" fmla="*/ 112 h 112"/>
                <a:gd name="T18" fmla="*/ 2 w 54"/>
                <a:gd name="T19" fmla="*/ 112 h 112"/>
                <a:gd name="T20" fmla="*/ 2 w 54"/>
                <a:gd name="T21" fmla="*/ 9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12">
                  <a:moveTo>
                    <a:pt x="2" y="94"/>
                  </a:moveTo>
                  <a:lnTo>
                    <a:pt x="19" y="94"/>
                  </a:lnTo>
                  <a:lnTo>
                    <a:pt x="19" y="18"/>
                  </a:lnTo>
                  <a:lnTo>
                    <a:pt x="0" y="18"/>
                  </a:lnTo>
                  <a:lnTo>
                    <a:pt x="0" y="0"/>
                  </a:lnTo>
                  <a:lnTo>
                    <a:pt x="39" y="0"/>
                  </a:lnTo>
                  <a:lnTo>
                    <a:pt x="39" y="94"/>
                  </a:lnTo>
                  <a:lnTo>
                    <a:pt x="54" y="94"/>
                  </a:lnTo>
                  <a:lnTo>
                    <a:pt x="54" y="112"/>
                  </a:lnTo>
                  <a:lnTo>
                    <a:pt x="2" y="112"/>
                  </a:lnTo>
                  <a:lnTo>
                    <a:pt x="2"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16" name="组合 22"/>
          <p:cNvGrpSpPr/>
          <p:nvPr/>
        </p:nvGrpSpPr>
        <p:grpSpPr>
          <a:xfrm>
            <a:off x="3472671" y="4002405"/>
            <a:ext cx="2132942" cy="1906588"/>
            <a:chOff x="3457575" y="4358005"/>
            <a:chExt cx="2133600" cy="1906587"/>
          </a:xfrm>
          <a:solidFill>
            <a:srgbClr val="2E2B81"/>
          </a:solidFill>
        </p:grpSpPr>
        <p:sp>
          <p:nvSpPr>
            <p:cNvPr id="17" name="Freeform 340"/>
            <p:cNvSpPr/>
            <p:nvPr/>
          </p:nvSpPr>
          <p:spPr bwMode="auto">
            <a:xfrm>
              <a:off x="3457575" y="4358005"/>
              <a:ext cx="2133600" cy="1906587"/>
            </a:xfrm>
            <a:custGeom>
              <a:avLst/>
              <a:gdLst>
                <a:gd name="T0" fmla="*/ 727 w 801"/>
                <a:gd name="T1" fmla="*/ 286 h 715"/>
                <a:gd name="T2" fmla="*/ 727 w 801"/>
                <a:gd name="T3" fmla="*/ 414 h 715"/>
                <a:gd name="T4" fmla="*/ 642 w 801"/>
                <a:gd name="T5" fmla="*/ 648 h 715"/>
                <a:gd name="T6" fmla="*/ 478 w 801"/>
                <a:gd name="T7" fmla="*/ 715 h 715"/>
                <a:gd name="T8" fmla="*/ 0 w 801"/>
                <a:gd name="T9" fmla="*/ 715 h 715"/>
                <a:gd name="T10" fmla="*/ 0 w 801"/>
                <a:gd name="T11" fmla="*/ 504 h 715"/>
                <a:gd name="T12" fmla="*/ 478 w 801"/>
                <a:gd name="T13" fmla="*/ 504 h 715"/>
                <a:gd name="T14" fmla="*/ 516 w 801"/>
                <a:gd name="T15" fmla="*/ 414 h 715"/>
                <a:gd name="T16" fmla="*/ 516 w 801"/>
                <a:gd name="T17" fmla="*/ 286 h 715"/>
                <a:gd name="T18" fmla="*/ 442 w 801"/>
                <a:gd name="T19" fmla="*/ 286 h 715"/>
                <a:gd name="T20" fmla="*/ 631 w 801"/>
                <a:gd name="T21" fmla="*/ 0 h 715"/>
                <a:gd name="T22" fmla="*/ 801 w 801"/>
                <a:gd name="T23" fmla="*/ 286 h 715"/>
                <a:gd name="T24" fmla="*/ 727 w 801"/>
                <a:gd name="T25" fmla="*/ 286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1" h="715">
                  <a:moveTo>
                    <a:pt x="727" y="286"/>
                  </a:moveTo>
                  <a:cubicBezTo>
                    <a:pt x="727" y="414"/>
                    <a:pt x="727" y="414"/>
                    <a:pt x="727" y="414"/>
                  </a:cubicBezTo>
                  <a:cubicBezTo>
                    <a:pt x="727" y="514"/>
                    <a:pt x="699" y="593"/>
                    <a:pt x="642" y="648"/>
                  </a:cubicBezTo>
                  <a:cubicBezTo>
                    <a:pt x="576" y="712"/>
                    <a:pt x="498" y="715"/>
                    <a:pt x="478" y="715"/>
                  </a:cubicBezTo>
                  <a:cubicBezTo>
                    <a:pt x="0" y="715"/>
                    <a:pt x="0" y="715"/>
                    <a:pt x="0" y="715"/>
                  </a:cubicBezTo>
                  <a:cubicBezTo>
                    <a:pt x="0" y="504"/>
                    <a:pt x="0" y="504"/>
                    <a:pt x="0" y="504"/>
                  </a:cubicBezTo>
                  <a:cubicBezTo>
                    <a:pt x="478" y="504"/>
                    <a:pt x="478" y="504"/>
                    <a:pt x="478" y="504"/>
                  </a:cubicBezTo>
                  <a:cubicBezTo>
                    <a:pt x="512" y="501"/>
                    <a:pt x="516" y="440"/>
                    <a:pt x="516" y="414"/>
                  </a:cubicBezTo>
                  <a:cubicBezTo>
                    <a:pt x="516" y="286"/>
                    <a:pt x="516" y="286"/>
                    <a:pt x="516" y="286"/>
                  </a:cubicBezTo>
                  <a:cubicBezTo>
                    <a:pt x="442" y="286"/>
                    <a:pt x="442" y="286"/>
                    <a:pt x="442" y="286"/>
                  </a:cubicBezTo>
                  <a:cubicBezTo>
                    <a:pt x="631" y="0"/>
                    <a:pt x="631" y="0"/>
                    <a:pt x="631" y="0"/>
                  </a:cubicBezTo>
                  <a:cubicBezTo>
                    <a:pt x="801" y="286"/>
                    <a:pt x="801" y="286"/>
                    <a:pt x="801" y="286"/>
                  </a:cubicBezTo>
                  <a:lnTo>
                    <a:pt x="727" y="286"/>
                  </a:lnTo>
                  <a:close/>
                </a:path>
              </a:pathLst>
            </a:custGeom>
            <a:grpFill/>
            <a:ln>
              <a:noFill/>
            </a:ln>
          </p:spPr>
          <p:txBody>
            <a:bodyPr vert="horz" wrap="square" lIns="121882" tIns="60941" rIns="121882" bIns="60941" numCol="1" anchor="t" anchorCtr="0" compatLnSpc="1"/>
            <a:lstStyle/>
            <a:p>
              <a:endParaRPr lang="zh-CN" altLang="en-US" sz="2400"/>
            </a:p>
          </p:txBody>
        </p:sp>
        <p:sp>
          <p:nvSpPr>
            <p:cNvPr id="18" name="Freeform 348"/>
            <p:cNvSpPr>
              <a:spLocks noEditPoints="1"/>
            </p:cNvSpPr>
            <p:nvPr/>
          </p:nvSpPr>
          <p:spPr bwMode="auto">
            <a:xfrm>
              <a:off x="3644900" y="5926455"/>
              <a:ext cx="182563" cy="185737"/>
            </a:xfrm>
            <a:custGeom>
              <a:avLst/>
              <a:gdLst>
                <a:gd name="T0" fmla="*/ 68 w 69"/>
                <a:gd name="T1" fmla="*/ 35 h 70"/>
                <a:gd name="T2" fmla="*/ 34 w 69"/>
                <a:gd name="T3" fmla="*/ 70 h 70"/>
                <a:gd name="T4" fmla="*/ 0 w 69"/>
                <a:gd name="T5" fmla="*/ 35 h 70"/>
                <a:gd name="T6" fmla="*/ 34 w 69"/>
                <a:gd name="T7" fmla="*/ 0 h 70"/>
                <a:gd name="T8" fmla="*/ 68 w 69"/>
                <a:gd name="T9" fmla="*/ 35 h 70"/>
                <a:gd name="T10" fmla="*/ 12 w 69"/>
                <a:gd name="T11" fmla="*/ 35 h 70"/>
                <a:gd name="T12" fmla="*/ 34 w 69"/>
                <a:gd name="T13" fmla="*/ 58 h 70"/>
                <a:gd name="T14" fmla="*/ 56 w 69"/>
                <a:gd name="T15" fmla="*/ 35 h 70"/>
                <a:gd name="T16" fmla="*/ 34 w 69"/>
                <a:gd name="T17" fmla="*/ 11 h 70"/>
                <a:gd name="T18" fmla="*/ 12 w 69"/>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68" y="35"/>
                  </a:moveTo>
                  <a:cubicBezTo>
                    <a:pt x="68" y="52"/>
                    <a:pt x="58" y="70"/>
                    <a:pt x="34" y="70"/>
                  </a:cubicBezTo>
                  <a:cubicBezTo>
                    <a:pt x="11" y="70"/>
                    <a:pt x="0" y="53"/>
                    <a:pt x="0" y="35"/>
                  </a:cubicBezTo>
                  <a:cubicBezTo>
                    <a:pt x="0" y="17"/>
                    <a:pt x="11" y="0"/>
                    <a:pt x="34" y="0"/>
                  </a:cubicBezTo>
                  <a:cubicBezTo>
                    <a:pt x="57" y="0"/>
                    <a:pt x="69" y="17"/>
                    <a:pt x="68" y="35"/>
                  </a:cubicBezTo>
                  <a:close/>
                  <a:moveTo>
                    <a:pt x="12" y="35"/>
                  </a:moveTo>
                  <a:cubicBezTo>
                    <a:pt x="13" y="46"/>
                    <a:pt x="19" y="58"/>
                    <a:pt x="34" y="58"/>
                  </a:cubicBezTo>
                  <a:cubicBezTo>
                    <a:pt x="50" y="58"/>
                    <a:pt x="56" y="46"/>
                    <a:pt x="56" y="35"/>
                  </a:cubicBezTo>
                  <a:cubicBezTo>
                    <a:pt x="56" y="24"/>
                    <a:pt x="50" y="11"/>
                    <a:pt x="34" y="11"/>
                  </a:cubicBezTo>
                  <a:cubicBezTo>
                    <a:pt x="19" y="11"/>
                    <a:pt x="12" y="24"/>
                    <a:pt x="1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19" name="Freeform 349"/>
            <p:cNvSpPr>
              <a:spLocks noEditPoints="1"/>
            </p:cNvSpPr>
            <p:nvPr/>
          </p:nvSpPr>
          <p:spPr bwMode="auto">
            <a:xfrm>
              <a:off x="3862388" y="5928043"/>
              <a:ext cx="171450" cy="179387"/>
            </a:xfrm>
            <a:custGeom>
              <a:avLst/>
              <a:gdLst>
                <a:gd name="T0" fmla="*/ 32 w 64"/>
                <a:gd name="T1" fmla="*/ 47 h 67"/>
                <a:gd name="T2" fmla="*/ 13 w 64"/>
                <a:gd name="T3" fmla="*/ 47 h 67"/>
                <a:gd name="T4" fmla="*/ 13 w 64"/>
                <a:gd name="T5" fmla="*/ 67 h 67"/>
                <a:gd name="T6" fmla="*/ 0 w 64"/>
                <a:gd name="T7" fmla="*/ 67 h 67"/>
                <a:gd name="T8" fmla="*/ 0 w 64"/>
                <a:gd name="T9" fmla="*/ 0 h 67"/>
                <a:gd name="T10" fmla="*/ 32 w 64"/>
                <a:gd name="T11" fmla="*/ 0 h 67"/>
                <a:gd name="T12" fmla="*/ 32 w 64"/>
                <a:gd name="T13" fmla="*/ 47 h 67"/>
                <a:gd name="T14" fmla="*/ 13 w 64"/>
                <a:gd name="T15" fmla="*/ 36 h 67"/>
                <a:gd name="T16" fmla="*/ 32 w 64"/>
                <a:gd name="T17" fmla="*/ 36 h 67"/>
                <a:gd name="T18" fmla="*/ 32 w 64"/>
                <a:gd name="T19" fmla="*/ 12 h 67"/>
                <a:gd name="T20" fmla="*/ 13 w 64"/>
                <a:gd name="T21" fmla="*/ 12 h 67"/>
                <a:gd name="T22" fmla="*/ 13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2" y="47"/>
                  </a:moveTo>
                  <a:cubicBezTo>
                    <a:pt x="13" y="47"/>
                    <a:pt x="13" y="47"/>
                    <a:pt x="13" y="47"/>
                  </a:cubicBezTo>
                  <a:cubicBezTo>
                    <a:pt x="13" y="67"/>
                    <a:pt x="13" y="67"/>
                    <a:pt x="13" y="67"/>
                  </a:cubicBezTo>
                  <a:cubicBezTo>
                    <a:pt x="0" y="67"/>
                    <a:pt x="0" y="67"/>
                    <a:pt x="0" y="67"/>
                  </a:cubicBezTo>
                  <a:cubicBezTo>
                    <a:pt x="0" y="0"/>
                    <a:pt x="0" y="0"/>
                    <a:pt x="0" y="0"/>
                  </a:cubicBezTo>
                  <a:cubicBezTo>
                    <a:pt x="11" y="0"/>
                    <a:pt x="21" y="0"/>
                    <a:pt x="32" y="0"/>
                  </a:cubicBezTo>
                  <a:cubicBezTo>
                    <a:pt x="64" y="0"/>
                    <a:pt x="64" y="47"/>
                    <a:pt x="32" y="47"/>
                  </a:cubicBezTo>
                  <a:close/>
                  <a:moveTo>
                    <a:pt x="13" y="36"/>
                  </a:moveTo>
                  <a:cubicBezTo>
                    <a:pt x="32" y="36"/>
                    <a:pt x="32" y="36"/>
                    <a:pt x="32" y="36"/>
                  </a:cubicBezTo>
                  <a:cubicBezTo>
                    <a:pt x="48" y="36"/>
                    <a:pt x="48" y="12"/>
                    <a:pt x="32" y="12"/>
                  </a:cubicBezTo>
                  <a:cubicBezTo>
                    <a:pt x="13" y="12"/>
                    <a:pt x="13" y="12"/>
                    <a:pt x="13" y="12"/>
                  </a:cubicBezTo>
                  <a:lnTo>
                    <a:pt x="1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0" name="Freeform 350"/>
            <p:cNvSpPr/>
            <p:nvPr/>
          </p:nvSpPr>
          <p:spPr bwMode="auto">
            <a:xfrm>
              <a:off x="4035425" y="5928043"/>
              <a:ext cx="147638" cy="179387"/>
            </a:xfrm>
            <a:custGeom>
              <a:avLst/>
              <a:gdLst>
                <a:gd name="T0" fmla="*/ 22 w 55"/>
                <a:gd name="T1" fmla="*/ 12 h 67"/>
                <a:gd name="T2" fmla="*/ 0 w 55"/>
                <a:gd name="T3" fmla="*/ 12 h 67"/>
                <a:gd name="T4" fmla="*/ 0 w 55"/>
                <a:gd name="T5" fmla="*/ 0 h 67"/>
                <a:gd name="T6" fmla="*/ 55 w 55"/>
                <a:gd name="T7" fmla="*/ 0 h 67"/>
                <a:gd name="T8" fmla="*/ 55 w 55"/>
                <a:gd name="T9" fmla="*/ 12 h 67"/>
                <a:gd name="T10" fmla="*/ 34 w 55"/>
                <a:gd name="T11" fmla="*/ 12 h 67"/>
                <a:gd name="T12" fmla="*/ 34 w 55"/>
                <a:gd name="T13" fmla="*/ 67 h 67"/>
                <a:gd name="T14" fmla="*/ 22 w 55"/>
                <a:gd name="T15" fmla="*/ 67 h 67"/>
                <a:gd name="T16" fmla="*/ 22 w 55"/>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2" y="12"/>
                  </a:moveTo>
                  <a:cubicBezTo>
                    <a:pt x="0" y="12"/>
                    <a:pt x="0" y="12"/>
                    <a:pt x="0" y="12"/>
                  </a:cubicBezTo>
                  <a:cubicBezTo>
                    <a:pt x="0" y="0"/>
                    <a:pt x="0" y="0"/>
                    <a:pt x="0" y="0"/>
                  </a:cubicBezTo>
                  <a:cubicBezTo>
                    <a:pt x="20" y="0"/>
                    <a:pt x="36" y="0"/>
                    <a:pt x="55" y="0"/>
                  </a:cubicBezTo>
                  <a:cubicBezTo>
                    <a:pt x="55" y="12"/>
                    <a:pt x="55" y="12"/>
                    <a:pt x="55" y="12"/>
                  </a:cubicBezTo>
                  <a:cubicBezTo>
                    <a:pt x="34" y="12"/>
                    <a:pt x="34" y="12"/>
                    <a:pt x="34" y="12"/>
                  </a:cubicBezTo>
                  <a:cubicBezTo>
                    <a:pt x="34" y="67"/>
                    <a:pt x="34" y="67"/>
                    <a:pt x="34" y="67"/>
                  </a:cubicBezTo>
                  <a:cubicBezTo>
                    <a:pt x="22" y="67"/>
                    <a:pt x="22" y="67"/>
                    <a:pt x="22" y="67"/>
                  </a:cubicBezTo>
                  <a:lnTo>
                    <a:pt x="2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1" name="Rectangle 351"/>
            <p:cNvSpPr>
              <a:spLocks noChangeArrowheads="1"/>
            </p:cNvSpPr>
            <p:nvPr/>
          </p:nvSpPr>
          <p:spPr bwMode="auto">
            <a:xfrm>
              <a:off x="4216400" y="5928043"/>
              <a:ext cx="33338" cy="179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22" name="Freeform 352"/>
            <p:cNvSpPr>
              <a:spLocks noEditPoints="1"/>
            </p:cNvSpPr>
            <p:nvPr/>
          </p:nvSpPr>
          <p:spPr bwMode="auto">
            <a:xfrm>
              <a:off x="4291013" y="5926455"/>
              <a:ext cx="182563" cy="185737"/>
            </a:xfrm>
            <a:custGeom>
              <a:avLst/>
              <a:gdLst>
                <a:gd name="T0" fmla="*/ 68 w 68"/>
                <a:gd name="T1" fmla="*/ 35 h 70"/>
                <a:gd name="T2" fmla="*/ 34 w 68"/>
                <a:gd name="T3" fmla="*/ 70 h 70"/>
                <a:gd name="T4" fmla="*/ 0 w 68"/>
                <a:gd name="T5" fmla="*/ 35 h 70"/>
                <a:gd name="T6" fmla="*/ 34 w 68"/>
                <a:gd name="T7" fmla="*/ 0 h 70"/>
                <a:gd name="T8" fmla="*/ 68 w 68"/>
                <a:gd name="T9" fmla="*/ 35 h 70"/>
                <a:gd name="T10" fmla="*/ 12 w 68"/>
                <a:gd name="T11" fmla="*/ 35 h 70"/>
                <a:gd name="T12" fmla="*/ 34 w 68"/>
                <a:gd name="T13" fmla="*/ 58 h 70"/>
                <a:gd name="T14" fmla="*/ 56 w 68"/>
                <a:gd name="T15" fmla="*/ 35 h 70"/>
                <a:gd name="T16" fmla="*/ 34 w 68"/>
                <a:gd name="T17" fmla="*/ 11 h 70"/>
                <a:gd name="T18" fmla="*/ 12 w 68"/>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0">
                  <a:moveTo>
                    <a:pt x="68" y="35"/>
                  </a:moveTo>
                  <a:cubicBezTo>
                    <a:pt x="68" y="52"/>
                    <a:pt x="57" y="70"/>
                    <a:pt x="34" y="70"/>
                  </a:cubicBezTo>
                  <a:cubicBezTo>
                    <a:pt x="10" y="70"/>
                    <a:pt x="0" y="53"/>
                    <a:pt x="0" y="35"/>
                  </a:cubicBezTo>
                  <a:cubicBezTo>
                    <a:pt x="0" y="17"/>
                    <a:pt x="11" y="0"/>
                    <a:pt x="34" y="0"/>
                  </a:cubicBezTo>
                  <a:cubicBezTo>
                    <a:pt x="57" y="0"/>
                    <a:pt x="68" y="17"/>
                    <a:pt x="68" y="35"/>
                  </a:cubicBezTo>
                  <a:close/>
                  <a:moveTo>
                    <a:pt x="12" y="35"/>
                  </a:moveTo>
                  <a:cubicBezTo>
                    <a:pt x="12" y="46"/>
                    <a:pt x="18" y="58"/>
                    <a:pt x="34" y="58"/>
                  </a:cubicBezTo>
                  <a:cubicBezTo>
                    <a:pt x="50" y="58"/>
                    <a:pt x="55" y="46"/>
                    <a:pt x="56" y="35"/>
                  </a:cubicBezTo>
                  <a:cubicBezTo>
                    <a:pt x="56" y="24"/>
                    <a:pt x="50" y="11"/>
                    <a:pt x="34" y="11"/>
                  </a:cubicBezTo>
                  <a:cubicBezTo>
                    <a:pt x="18" y="11"/>
                    <a:pt x="12" y="24"/>
                    <a:pt x="1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3" name="Freeform 353"/>
            <p:cNvSpPr/>
            <p:nvPr/>
          </p:nvSpPr>
          <p:spPr bwMode="auto">
            <a:xfrm>
              <a:off x="4513263" y="5928043"/>
              <a:ext cx="146050" cy="179387"/>
            </a:xfrm>
            <a:custGeom>
              <a:avLst/>
              <a:gdLst>
                <a:gd name="T0" fmla="*/ 72 w 92"/>
                <a:gd name="T1" fmla="*/ 0 h 113"/>
                <a:gd name="T2" fmla="*/ 92 w 92"/>
                <a:gd name="T3" fmla="*/ 0 h 113"/>
                <a:gd name="T4" fmla="*/ 92 w 92"/>
                <a:gd name="T5" fmla="*/ 113 h 113"/>
                <a:gd name="T6" fmla="*/ 79 w 92"/>
                <a:gd name="T7" fmla="*/ 113 h 113"/>
                <a:gd name="T8" fmla="*/ 79 w 92"/>
                <a:gd name="T9" fmla="*/ 113 h 113"/>
                <a:gd name="T10" fmla="*/ 20 w 92"/>
                <a:gd name="T11" fmla="*/ 37 h 113"/>
                <a:gd name="T12" fmla="*/ 20 w 92"/>
                <a:gd name="T13" fmla="*/ 113 h 113"/>
                <a:gd name="T14" fmla="*/ 0 w 92"/>
                <a:gd name="T15" fmla="*/ 113 h 113"/>
                <a:gd name="T16" fmla="*/ 0 w 92"/>
                <a:gd name="T17" fmla="*/ 0 h 113"/>
                <a:gd name="T18" fmla="*/ 16 w 92"/>
                <a:gd name="T19" fmla="*/ 0 h 113"/>
                <a:gd name="T20" fmla="*/ 72 w 92"/>
                <a:gd name="T21" fmla="*/ 71 h 113"/>
                <a:gd name="T22" fmla="*/ 72 w 92"/>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3">
                  <a:moveTo>
                    <a:pt x="72" y="0"/>
                  </a:moveTo>
                  <a:lnTo>
                    <a:pt x="92" y="0"/>
                  </a:lnTo>
                  <a:lnTo>
                    <a:pt x="92" y="113"/>
                  </a:lnTo>
                  <a:lnTo>
                    <a:pt x="79" y="113"/>
                  </a:lnTo>
                  <a:lnTo>
                    <a:pt x="79" y="113"/>
                  </a:lnTo>
                  <a:lnTo>
                    <a:pt x="20" y="37"/>
                  </a:lnTo>
                  <a:lnTo>
                    <a:pt x="20" y="113"/>
                  </a:lnTo>
                  <a:lnTo>
                    <a:pt x="0" y="113"/>
                  </a:lnTo>
                  <a:lnTo>
                    <a:pt x="0" y="0"/>
                  </a:lnTo>
                  <a:lnTo>
                    <a:pt x="16" y="0"/>
                  </a:lnTo>
                  <a:lnTo>
                    <a:pt x="72" y="71"/>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4" name="Freeform 354"/>
            <p:cNvSpPr/>
            <p:nvPr/>
          </p:nvSpPr>
          <p:spPr bwMode="auto">
            <a:xfrm>
              <a:off x="4694238" y="5926455"/>
              <a:ext cx="146050" cy="182562"/>
            </a:xfrm>
            <a:custGeom>
              <a:avLst/>
              <a:gdLst>
                <a:gd name="T0" fmla="*/ 17 w 55"/>
                <a:gd name="T1" fmla="*/ 39 h 69"/>
                <a:gd name="T2" fmla="*/ 17 w 55"/>
                <a:gd name="T3" fmla="*/ 29 h 69"/>
                <a:gd name="T4" fmla="*/ 27 w 55"/>
                <a:gd name="T5" fmla="*/ 29 h 69"/>
                <a:gd name="T6" fmla="*/ 41 w 55"/>
                <a:gd name="T7" fmla="*/ 21 h 69"/>
                <a:gd name="T8" fmla="*/ 27 w 55"/>
                <a:gd name="T9" fmla="*/ 12 h 69"/>
                <a:gd name="T10" fmla="*/ 13 w 55"/>
                <a:gd name="T11" fmla="*/ 20 h 69"/>
                <a:gd name="T12" fmla="*/ 1 w 55"/>
                <a:gd name="T13" fmla="*/ 20 h 69"/>
                <a:gd name="T14" fmla="*/ 27 w 55"/>
                <a:gd name="T15" fmla="*/ 0 h 69"/>
                <a:gd name="T16" fmla="*/ 53 w 55"/>
                <a:gd name="T17" fmla="*/ 21 h 69"/>
                <a:gd name="T18" fmla="*/ 44 w 55"/>
                <a:gd name="T19" fmla="*/ 34 h 69"/>
                <a:gd name="T20" fmla="*/ 55 w 55"/>
                <a:gd name="T21" fmla="*/ 48 h 69"/>
                <a:gd name="T22" fmla="*/ 27 w 55"/>
                <a:gd name="T23" fmla="*/ 69 h 69"/>
                <a:gd name="T24" fmla="*/ 0 w 55"/>
                <a:gd name="T25" fmla="*/ 49 h 69"/>
                <a:gd name="T26" fmla="*/ 12 w 55"/>
                <a:gd name="T27" fmla="*/ 49 h 69"/>
                <a:gd name="T28" fmla="*/ 27 w 55"/>
                <a:gd name="T29" fmla="*/ 58 h 69"/>
                <a:gd name="T30" fmla="*/ 42 w 55"/>
                <a:gd name="T31" fmla="*/ 48 h 69"/>
                <a:gd name="T32" fmla="*/ 28 w 55"/>
                <a:gd name="T33" fmla="*/ 39 h 69"/>
                <a:gd name="T34" fmla="*/ 17 w 55"/>
                <a:gd name="T35"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69">
                  <a:moveTo>
                    <a:pt x="17" y="39"/>
                  </a:moveTo>
                  <a:cubicBezTo>
                    <a:pt x="17" y="29"/>
                    <a:pt x="17" y="29"/>
                    <a:pt x="17" y="29"/>
                  </a:cubicBezTo>
                  <a:cubicBezTo>
                    <a:pt x="27" y="29"/>
                    <a:pt x="27" y="29"/>
                    <a:pt x="27" y="29"/>
                  </a:cubicBezTo>
                  <a:cubicBezTo>
                    <a:pt x="34" y="29"/>
                    <a:pt x="41" y="27"/>
                    <a:pt x="41" y="21"/>
                  </a:cubicBezTo>
                  <a:cubicBezTo>
                    <a:pt x="41" y="17"/>
                    <a:pt x="38" y="12"/>
                    <a:pt x="27" y="12"/>
                  </a:cubicBezTo>
                  <a:cubicBezTo>
                    <a:pt x="21" y="12"/>
                    <a:pt x="13" y="14"/>
                    <a:pt x="13" y="20"/>
                  </a:cubicBezTo>
                  <a:cubicBezTo>
                    <a:pt x="1" y="20"/>
                    <a:pt x="1" y="20"/>
                    <a:pt x="1" y="20"/>
                  </a:cubicBezTo>
                  <a:cubicBezTo>
                    <a:pt x="1" y="5"/>
                    <a:pt x="15" y="0"/>
                    <a:pt x="27" y="0"/>
                  </a:cubicBezTo>
                  <a:cubicBezTo>
                    <a:pt x="40" y="0"/>
                    <a:pt x="53" y="6"/>
                    <a:pt x="53" y="21"/>
                  </a:cubicBezTo>
                  <a:cubicBezTo>
                    <a:pt x="53" y="26"/>
                    <a:pt x="50" y="32"/>
                    <a:pt x="44" y="34"/>
                  </a:cubicBezTo>
                  <a:cubicBezTo>
                    <a:pt x="51" y="36"/>
                    <a:pt x="55" y="42"/>
                    <a:pt x="55" y="48"/>
                  </a:cubicBezTo>
                  <a:cubicBezTo>
                    <a:pt x="55" y="64"/>
                    <a:pt x="40" y="69"/>
                    <a:pt x="27" y="69"/>
                  </a:cubicBezTo>
                  <a:cubicBezTo>
                    <a:pt x="14" y="69"/>
                    <a:pt x="0" y="64"/>
                    <a:pt x="0" y="49"/>
                  </a:cubicBezTo>
                  <a:cubicBezTo>
                    <a:pt x="12" y="49"/>
                    <a:pt x="12" y="49"/>
                    <a:pt x="12" y="49"/>
                  </a:cubicBezTo>
                  <a:cubicBezTo>
                    <a:pt x="12" y="56"/>
                    <a:pt x="22" y="58"/>
                    <a:pt x="27" y="58"/>
                  </a:cubicBezTo>
                  <a:cubicBezTo>
                    <a:pt x="33" y="58"/>
                    <a:pt x="42" y="55"/>
                    <a:pt x="42" y="48"/>
                  </a:cubicBezTo>
                  <a:cubicBezTo>
                    <a:pt x="42" y="44"/>
                    <a:pt x="40" y="39"/>
                    <a:pt x="28" y="39"/>
                  </a:cubicBezTo>
                  <a:lnTo>
                    <a:pt x="17"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25" name="组合 31"/>
          <p:cNvGrpSpPr/>
          <p:nvPr/>
        </p:nvGrpSpPr>
        <p:grpSpPr>
          <a:xfrm>
            <a:off x="6646693" y="4010343"/>
            <a:ext cx="2144052" cy="1909763"/>
            <a:chOff x="6632575" y="4365943"/>
            <a:chExt cx="2144713" cy="1909762"/>
          </a:xfrm>
          <a:solidFill>
            <a:schemeClr val="bg1">
              <a:lumMod val="75000"/>
            </a:schemeClr>
          </a:solidFill>
        </p:grpSpPr>
        <p:sp>
          <p:nvSpPr>
            <p:cNvPr id="26" name="Freeform 339"/>
            <p:cNvSpPr/>
            <p:nvPr/>
          </p:nvSpPr>
          <p:spPr bwMode="auto">
            <a:xfrm>
              <a:off x="6632575" y="4365943"/>
              <a:ext cx="2144713" cy="1909762"/>
            </a:xfrm>
            <a:custGeom>
              <a:avLst/>
              <a:gdLst>
                <a:gd name="T0" fmla="*/ 78 w 805"/>
                <a:gd name="T1" fmla="*/ 286 h 716"/>
                <a:gd name="T2" fmla="*/ 78 w 805"/>
                <a:gd name="T3" fmla="*/ 414 h 716"/>
                <a:gd name="T4" fmla="*/ 162 w 805"/>
                <a:gd name="T5" fmla="*/ 648 h 716"/>
                <a:gd name="T6" fmla="*/ 327 w 805"/>
                <a:gd name="T7" fmla="*/ 716 h 716"/>
                <a:gd name="T8" fmla="*/ 805 w 805"/>
                <a:gd name="T9" fmla="*/ 716 h 716"/>
                <a:gd name="T10" fmla="*/ 805 w 805"/>
                <a:gd name="T11" fmla="*/ 505 h 716"/>
                <a:gd name="T12" fmla="*/ 327 w 805"/>
                <a:gd name="T13" fmla="*/ 505 h 716"/>
                <a:gd name="T14" fmla="*/ 289 w 805"/>
                <a:gd name="T15" fmla="*/ 414 h 716"/>
                <a:gd name="T16" fmla="*/ 289 w 805"/>
                <a:gd name="T17" fmla="*/ 286 h 716"/>
                <a:gd name="T18" fmla="*/ 362 w 805"/>
                <a:gd name="T19" fmla="*/ 286 h 716"/>
                <a:gd name="T20" fmla="*/ 173 w 805"/>
                <a:gd name="T21" fmla="*/ 0 h 716"/>
                <a:gd name="T22" fmla="*/ 0 w 805"/>
                <a:gd name="T23" fmla="*/ 286 h 716"/>
                <a:gd name="T24" fmla="*/ 78 w 805"/>
                <a:gd name="T25" fmla="*/ 286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5" h="716">
                  <a:moveTo>
                    <a:pt x="78" y="286"/>
                  </a:moveTo>
                  <a:cubicBezTo>
                    <a:pt x="78" y="414"/>
                    <a:pt x="78" y="414"/>
                    <a:pt x="78" y="414"/>
                  </a:cubicBezTo>
                  <a:cubicBezTo>
                    <a:pt x="78" y="515"/>
                    <a:pt x="106" y="593"/>
                    <a:pt x="162" y="648"/>
                  </a:cubicBezTo>
                  <a:cubicBezTo>
                    <a:pt x="229" y="712"/>
                    <a:pt x="306" y="716"/>
                    <a:pt x="327" y="716"/>
                  </a:cubicBezTo>
                  <a:cubicBezTo>
                    <a:pt x="805" y="716"/>
                    <a:pt x="805" y="716"/>
                    <a:pt x="805" y="716"/>
                  </a:cubicBezTo>
                  <a:cubicBezTo>
                    <a:pt x="805" y="505"/>
                    <a:pt x="805" y="505"/>
                    <a:pt x="805" y="505"/>
                  </a:cubicBezTo>
                  <a:cubicBezTo>
                    <a:pt x="327" y="505"/>
                    <a:pt x="327" y="505"/>
                    <a:pt x="327" y="505"/>
                  </a:cubicBezTo>
                  <a:cubicBezTo>
                    <a:pt x="292" y="501"/>
                    <a:pt x="289" y="440"/>
                    <a:pt x="289" y="414"/>
                  </a:cubicBezTo>
                  <a:cubicBezTo>
                    <a:pt x="289" y="286"/>
                    <a:pt x="289" y="286"/>
                    <a:pt x="289" y="286"/>
                  </a:cubicBezTo>
                  <a:cubicBezTo>
                    <a:pt x="362" y="286"/>
                    <a:pt x="362" y="286"/>
                    <a:pt x="362" y="286"/>
                  </a:cubicBezTo>
                  <a:cubicBezTo>
                    <a:pt x="173" y="0"/>
                    <a:pt x="173" y="0"/>
                    <a:pt x="173" y="0"/>
                  </a:cubicBezTo>
                  <a:cubicBezTo>
                    <a:pt x="0" y="286"/>
                    <a:pt x="0" y="286"/>
                    <a:pt x="0" y="286"/>
                  </a:cubicBezTo>
                  <a:lnTo>
                    <a:pt x="78" y="286"/>
                  </a:lnTo>
                  <a:close/>
                </a:path>
              </a:pathLst>
            </a:custGeom>
            <a:grpFill/>
            <a:ln>
              <a:noFill/>
            </a:ln>
          </p:spPr>
          <p:txBody>
            <a:bodyPr vert="horz" wrap="square" lIns="121882" tIns="60941" rIns="121882" bIns="60941" numCol="1" anchor="t" anchorCtr="0" compatLnSpc="1"/>
            <a:lstStyle/>
            <a:p>
              <a:endParaRPr lang="zh-CN" altLang="en-US" sz="2400"/>
            </a:p>
          </p:txBody>
        </p:sp>
        <p:sp>
          <p:nvSpPr>
            <p:cNvPr id="27" name="Freeform 355"/>
            <p:cNvSpPr>
              <a:spLocks noEditPoints="1"/>
            </p:cNvSpPr>
            <p:nvPr/>
          </p:nvSpPr>
          <p:spPr bwMode="auto">
            <a:xfrm>
              <a:off x="7346950" y="5926455"/>
              <a:ext cx="180975" cy="185737"/>
            </a:xfrm>
            <a:custGeom>
              <a:avLst/>
              <a:gdLst>
                <a:gd name="T0" fmla="*/ 68 w 68"/>
                <a:gd name="T1" fmla="*/ 35 h 70"/>
                <a:gd name="T2" fmla="*/ 34 w 68"/>
                <a:gd name="T3" fmla="*/ 70 h 70"/>
                <a:gd name="T4" fmla="*/ 0 w 68"/>
                <a:gd name="T5" fmla="*/ 35 h 70"/>
                <a:gd name="T6" fmla="*/ 34 w 68"/>
                <a:gd name="T7" fmla="*/ 0 h 70"/>
                <a:gd name="T8" fmla="*/ 68 w 68"/>
                <a:gd name="T9" fmla="*/ 35 h 70"/>
                <a:gd name="T10" fmla="*/ 12 w 68"/>
                <a:gd name="T11" fmla="*/ 35 h 70"/>
                <a:gd name="T12" fmla="*/ 34 w 68"/>
                <a:gd name="T13" fmla="*/ 58 h 70"/>
                <a:gd name="T14" fmla="*/ 56 w 68"/>
                <a:gd name="T15" fmla="*/ 35 h 70"/>
                <a:gd name="T16" fmla="*/ 34 w 68"/>
                <a:gd name="T17" fmla="*/ 11 h 70"/>
                <a:gd name="T18" fmla="*/ 12 w 68"/>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0">
                  <a:moveTo>
                    <a:pt x="68" y="35"/>
                  </a:moveTo>
                  <a:cubicBezTo>
                    <a:pt x="68" y="52"/>
                    <a:pt x="57" y="70"/>
                    <a:pt x="34" y="70"/>
                  </a:cubicBezTo>
                  <a:cubicBezTo>
                    <a:pt x="11" y="70"/>
                    <a:pt x="0" y="53"/>
                    <a:pt x="0" y="35"/>
                  </a:cubicBezTo>
                  <a:cubicBezTo>
                    <a:pt x="0" y="17"/>
                    <a:pt x="11" y="0"/>
                    <a:pt x="34" y="0"/>
                  </a:cubicBezTo>
                  <a:cubicBezTo>
                    <a:pt x="57" y="0"/>
                    <a:pt x="68" y="17"/>
                    <a:pt x="68" y="35"/>
                  </a:cubicBezTo>
                  <a:close/>
                  <a:moveTo>
                    <a:pt x="12" y="35"/>
                  </a:moveTo>
                  <a:cubicBezTo>
                    <a:pt x="12" y="46"/>
                    <a:pt x="18" y="58"/>
                    <a:pt x="34" y="58"/>
                  </a:cubicBezTo>
                  <a:cubicBezTo>
                    <a:pt x="50" y="58"/>
                    <a:pt x="56" y="46"/>
                    <a:pt x="56" y="35"/>
                  </a:cubicBezTo>
                  <a:cubicBezTo>
                    <a:pt x="56" y="24"/>
                    <a:pt x="50" y="11"/>
                    <a:pt x="34" y="11"/>
                  </a:cubicBezTo>
                  <a:cubicBezTo>
                    <a:pt x="18" y="11"/>
                    <a:pt x="12" y="24"/>
                    <a:pt x="12"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8" name="Freeform 356"/>
            <p:cNvSpPr>
              <a:spLocks noEditPoints="1"/>
            </p:cNvSpPr>
            <p:nvPr/>
          </p:nvSpPr>
          <p:spPr bwMode="auto">
            <a:xfrm>
              <a:off x="7566025" y="5928043"/>
              <a:ext cx="169863" cy="179387"/>
            </a:xfrm>
            <a:custGeom>
              <a:avLst/>
              <a:gdLst>
                <a:gd name="T0" fmla="*/ 31 w 64"/>
                <a:gd name="T1" fmla="*/ 47 h 67"/>
                <a:gd name="T2" fmla="*/ 13 w 64"/>
                <a:gd name="T3" fmla="*/ 47 h 67"/>
                <a:gd name="T4" fmla="*/ 13 w 64"/>
                <a:gd name="T5" fmla="*/ 67 h 67"/>
                <a:gd name="T6" fmla="*/ 0 w 64"/>
                <a:gd name="T7" fmla="*/ 67 h 67"/>
                <a:gd name="T8" fmla="*/ 0 w 64"/>
                <a:gd name="T9" fmla="*/ 0 h 67"/>
                <a:gd name="T10" fmla="*/ 31 w 64"/>
                <a:gd name="T11" fmla="*/ 0 h 67"/>
                <a:gd name="T12" fmla="*/ 31 w 64"/>
                <a:gd name="T13" fmla="*/ 47 h 67"/>
                <a:gd name="T14" fmla="*/ 13 w 64"/>
                <a:gd name="T15" fmla="*/ 36 h 67"/>
                <a:gd name="T16" fmla="*/ 31 w 64"/>
                <a:gd name="T17" fmla="*/ 36 h 67"/>
                <a:gd name="T18" fmla="*/ 31 w 64"/>
                <a:gd name="T19" fmla="*/ 12 h 67"/>
                <a:gd name="T20" fmla="*/ 13 w 64"/>
                <a:gd name="T21" fmla="*/ 12 h 67"/>
                <a:gd name="T22" fmla="*/ 13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1" y="47"/>
                  </a:moveTo>
                  <a:cubicBezTo>
                    <a:pt x="13" y="47"/>
                    <a:pt x="13" y="47"/>
                    <a:pt x="13" y="47"/>
                  </a:cubicBezTo>
                  <a:cubicBezTo>
                    <a:pt x="13" y="67"/>
                    <a:pt x="13" y="67"/>
                    <a:pt x="13" y="67"/>
                  </a:cubicBezTo>
                  <a:cubicBezTo>
                    <a:pt x="0" y="67"/>
                    <a:pt x="0" y="67"/>
                    <a:pt x="0" y="67"/>
                  </a:cubicBezTo>
                  <a:cubicBezTo>
                    <a:pt x="0" y="0"/>
                    <a:pt x="0" y="0"/>
                    <a:pt x="0" y="0"/>
                  </a:cubicBezTo>
                  <a:cubicBezTo>
                    <a:pt x="10" y="0"/>
                    <a:pt x="21" y="0"/>
                    <a:pt x="31" y="0"/>
                  </a:cubicBezTo>
                  <a:cubicBezTo>
                    <a:pt x="64" y="0"/>
                    <a:pt x="64" y="47"/>
                    <a:pt x="31" y="47"/>
                  </a:cubicBezTo>
                  <a:close/>
                  <a:moveTo>
                    <a:pt x="13" y="36"/>
                  </a:moveTo>
                  <a:cubicBezTo>
                    <a:pt x="31" y="36"/>
                    <a:pt x="31" y="36"/>
                    <a:pt x="31" y="36"/>
                  </a:cubicBezTo>
                  <a:cubicBezTo>
                    <a:pt x="47" y="36"/>
                    <a:pt x="47" y="12"/>
                    <a:pt x="31" y="12"/>
                  </a:cubicBezTo>
                  <a:cubicBezTo>
                    <a:pt x="13" y="12"/>
                    <a:pt x="13" y="12"/>
                    <a:pt x="13" y="12"/>
                  </a:cubicBezTo>
                  <a:lnTo>
                    <a:pt x="13"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9" name="Freeform 357"/>
            <p:cNvSpPr/>
            <p:nvPr/>
          </p:nvSpPr>
          <p:spPr bwMode="auto">
            <a:xfrm>
              <a:off x="7739063" y="5928043"/>
              <a:ext cx="146050" cy="179387"/>
            </a:xfrm>
            <a:custGeom>
              <a:avLst/>
              <a:gdLst>
                <a:gd name="T0" fmla="*/ 21 w 55"/>
                <a:gd name="T1" fmla="*/ 12 h 67"/>
                <a:gd name="T2" fmla="*/ 0 w 55"/>
                <a:gd name="T3" fmla="*/ 12 h 67"/>
                <a:gd name="T4" fmla="*/ 0 w 55"/>
                <a:gd name="T5" fmla="*/ 0 h 67"/>
                <a:gd name="T6" fmla="*/ 55 w 55"/>
                <a:gd name="T7" fmla="*/ 0 h 67"/>
                <a:gd name="T8" fmla="*/ 55 w 55"/>
                <a:gd name="T9" fmla="*/ 12 h 67"/>
                <a:gd name="T10" fmla="*/ 34 w 55"/>
                <a:gd name="T11" fmla="*/ 12 h 67"/>
                <a:gd name="T12" fmla="*/ 34 w 55"/>
                <a:gd name="T13" fmla="*/ 67 h 67"/>
                <a:gd name="T14" fmla="*/ 21 w 55"/>
                <a:gd name="T15" fmla="*/ 67 h 67"/>
                <a:gd name="T16" fmla="*/ 21 w 55"/>
                <a:gd name="T17"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1" y="12"/>
                  </a:moveTo>
                  <a:cubicBezTo>
                    <a:pt x="0" y="12"/>
                    <a:pt x="0" y="12"/>
                    <a:pt x="0" y="12"/>
                  </a:cubicBezTo>
                  <a:cubicBezTo>
                    <a:pt x="0" y="0"/>
                    <a:pt x="0" y="0"/>
                    <a:pt x="0" y="0"/>
                  </a:cubicBezTo>
                  <a:cubicBezTo>
                    <a:pt x="19" y="0"/>
                    <a:pt x="36" y="0"/>
                    <a:pt x="55" y="0"/>
                  </a:cubicBezTo>
                  <a:cubicBezTo>
                    <a:pt x="55" y="12"/>
                    <a:pt x="55" y="12"/>
                    <a:pt x="55" y="12"/>
                  </a:cubicBezTo>
                  <a:cubicBezTo>
                    <a:pt x="34" y="12"/>
                    <a:pt x="34" y="12"/>
                    <a:pt x="34" y="12"/>
                  </a:cubicBezTo>
                  <a:cubicBezTo>
                    <a:pt x="34" y="67"/>
                    <a:pt x="34" y="67"/>
                    <a:pt x="34" y="67"/>
                  </a:cubicBezTo>
                  <a:cubicBezTo>
                    <a:pt x="21" y="67"/>
                    <a:pt x="21" y="67"/>
                    <a:pt x="21" y="67"/>
                  </a:cubicBezTo>
                  <a:lnTo>
                    <a:pt x="2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0" name="Rectangle 358"/>
            <p:cNvSpPr>
              <a:spLocks noChangeArrowheads="1"/>
            </p:cNvSpPr>
            <p:nvPr/>
          </p:nvSpPr>
          <p:spPr bwMode="auto">
            <a:xfrm>
              <a:off x="7916863" y="5928043"/>
              <a:ext cx="34925" cy="1793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31" name="Freeform 359"/>
            <p:cNvSpPr>
              <a:spLocks noEditPoints="1"/>
            </p:cNvSpPr>
            <p:nvPr/>
          </p:nvSpPr>
          <p:spPr bwMode="auto">
            <a:xfrm>
              <a:off x="7991475" y="5926455"/>
              <a:ext cx="184150" cy="185737"/>
            </a:xfrm>
            <a:custGeom>
              <a:avLst/>
              <a:gdLst>
                <a:gd name="T0" fmla="*/ 69 w 69"/>
                <a:gd name="T1" fmla="*/ 35 h 70"/>
                <a:gd name="T2" fmla="*/ 34 w 69"/>
                <a:gd name="T3" fmla="*/ 70 h 70"/>
                <a:gd name="T4" fmla="*/ 0 w 69"/>
                <a:gd name="T5" fmla="*/ 35 h 70"/>
                <a:gd name="T6" fmla="*/ 34 w 69"/>
                <a:gd name="T7" fmla="*/ 0 h 70"/>
                <a:gd name="T8" fmla="*/ 69 w 69"/>
                <a:gd name="T9" fmla="*/ 35 h 70"/>
                <a:gd name="T10" fmla="*/ 13 w 69"/>
                <a:gd name="T11" fmla="*/ 35 h 70"/>
                <a:gd name="T12" fmla="*/ 34 w 69"/>
                <a:gd name="T13" fmla="*/ 58 h 70"/>
                <a:gd name="T14" fmla="*/ 56 w 69"/>
                <a:gd name="T15" fmla="*/ 35 h 70"/>
                <a:gd name="T16" fmla="*/ 34 w 69"/>
                <a:gd name="T17" fmla="*/ 11 h 70"/>
                <a:gd name="T18" fmla="*/ 13 w 69"/>
                <a:gd name="T19"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69" y="35"/>
                  </a:moveTo>
                  <a:cubicBezTo>
                    <a:pt x="68" y="52"/>
                    <a:pt x="58" y="70"/>
                    <a:pt x="34" y="70"/>
                  </a:cubicBezTo>
                  <a:cubicBezTo>
                    <a:pt x="11" y="70"/>
                    <a:pt x="0" y="53"/>
                    <a:pt x="0" y="35"/>
                  </a:cubicBezTo>
                  <a:cubicBezTo>
                    <a:pt x="0" y="17"/>
                    <a:pt x="11" y="0"/>
                    <a:pt x="34" y="0"/>
                  </a:cubicBezTo>
                  <a:cubicBezTo>
                    <a:pt x="57" y="0"/>
                    <a:pt x="69" y="17"/>
                    <a:pt x="69" y="35"/>
                  </a:cubicBezTo>
                  <a:close/>
                  <a:moveTo>
                    <a:pt x="13" y="35"/>
                  </a:moveTo>
                  <a:cubicBezTo>
                    <a:pt x="13" y="46"/>
                    <a:pt x="19" y="58"/>
                    <a:pt x="34" y="58"/>
                  </a:cubicBezTo>
                  <a:cubicBezTo>
                    <a:pt x="50" y="58"/>
                    <a:pt x="56" y="46"/>
                    <a:pt x="56" y="35"/>
                  </a:cubicBezTo>
                  <a:cubicBezTo>
                    <a:pt x="56" y="24"/>
                    <a:pt x="50" y="11"/>
                    <a:pt x="34" y="11"/>
                  </a:cubicBezTo>
                  <a:cubicBezTo>
                    <a:pt x="19" y="11"/>
                    <a:pt x="12" y="24"/>
                    <a:pt x="13"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2" name="Freeform 360"/>
            <p:cNvSpPr/>
            <p:nvPr/>
          </p:nvSpPr>
          <p:spPr bwMode="auto">
            <a:xfrm>
              <a:off x="8215313" y="5928043"/>
              <a:ext cx="146050" cy="179387"/>
            </a:xfrm>
            <a:custGeom>
              <a:avLst/>
              <a:gdLst>
                <a:gd name="T0" fmla="*/ 71 w 92"/>
                <a:gd name="T1" fmla="*/ 0 h 113"/>
                <a:gd name="T2" fmla="*/ 92 w 92"/>
                <a:gd name="T3" fmla="*/ 0 h 113"/>
                <a:gd name="T4" fmla="*/ 92 w 92"/>
                <a:gd name="T5" fmla="*/ 113 h 113"/>
                <a:gd name="T6" fmla="*/ 79 w 92"/>
                <a:gd name="T7" fmla="*/ 113 h 113"/>
                <a:gd name="T8" fmla="*/ 79 w 92"/>
                <a:gd name="T9" fmla="*/ 113 h 113"/>
                <a:gd name="T10" fmla="*/ 20 w 92"/>
                <a:gd name="T11" fmla="*/ 37 h 113"/>
                <a:gd name="T12" fmla="*/ 20 w 92"/>
                <a:gd name="T13" fmla="*/ 113 h 113"/>
                <a:gd name="T14" fmla="*/ 0 w 92"/>
                <a:gd name="T15" fmla="*/ 113 h 113"/>
                <a:gd name="T16" fmla="*/ 0 w 92"/>
                <a:gd name="T17" fmla="*/ 0 h 113"/>
                <a:gd name="T18" fmla="*/ 17 w 92"/>
                <a:gd name="T19" fmla="*/ 0 h 113"/>
                <a:gd name="T20" fmla="*/ 71 w 92"/>
                <a:gd name="T21" fmla="*/ 71 h 113"/>
                <a:gd name="T22" fmla="*/ 71 w 92"/>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113">
                  <a:moveTo>
                    <a:pt x="71" y="0"/>
                  </a:moveTo>
                  <a:lnTo>
                    <a:pt x="92" y="0"/>
                  </a:lnTo>
                  <a:lnTo>
                    <a:pt x="92" y="113"/>
                  </a:lnTo>
                  <a:lnTo>
                    <a:pt x="79" y="113"/>
                  </a:lnTo>
                  <a:lnTo>
                    <a:pt x="79" y="113"/>
                  </a:lnTo>
                  <a:lnTo>
                    <a:pt x="20" y="37"/>
                  </a:lnTo>
                  <a:lnTo>
                    <a:pt x="20" y="113"/>
                  </a:lnTo>
                  <a:lnTo>
                    <a:pt x="0" y="113"/>
                  </a:lnTo>
                  <a:lnTo>
                    <a:pt x="0" y="0"/>
                  </a:lnTo>
                  <a:lnTo>
                    <a:pt x="17" y="0"/>
                  </a:lnTo>
                  <a:lnTo>
                    <a:pt x="71" y="71"/>
                  </a:lnTo>
                  <a:lnTo>
                    <a:pt x="7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3" name="Freeform 361"/>
            <p:cNvSpPr>
              <a:spLocks noEditPoints="1"/>
            </p:cNvSpPr>
            <p:nvPr/>
          </p:nvSpPr>
          <p:spPr bwMode="auto">
            <a:xfrm>
              <a:off x="8462963" y="5928043"/>
              <a:ext cx="152400" cy="179387"/>
            </a:xfrm>
            <a:custGeom>
              <a:avLst/>
              <a:gdLst>
                <a:gd name="T0" fmla="*/ 82 w 96"/>
                <a:gd name="T1" fmla="*/ 0 h 113"/>
                <a:gd name="T2" fmla="*/ 82 w 96"/>
                <a:gd name="T3" fmla="*/ 71 h 113"/>
                <a:gd name="T4" fmla="*/ 96 w 96"/>
                <a:gd name="T5" fmla="*/ 71 h 113"/>
                <a:gd name="T6" fmla="*/ 96 w 96"/>
                <a:gd name="T7" fmla="*/ 93 h 113"/>
                <a:gd name="T8" fmla="*/ 82 w 96"/>
                <a:gd name="T9" fmla="*/ 93 h 113"/>
                <a:gd name="T10" fmla="*/ 82 w 96"/>
                <a:gd name="T11" fmla="*/ 113 h 113"/>
                <a:gd name="T12" fmla="*/ 62 w 96"/>
                <a:gd name="T13" fmla="*/ 113 h 113"/>
                <a:gd name="T14" fmla="*/ 62 w 96"/>
                <a:gd name="T15" fmla="*/ 93 h 113"/>
                <a:gd name="T16" fmla="*/ 2 w 96"/>
                <a:gd name="T17" fmla="*/ 93 h 113"/>
                <a:gd name="T18" fmla="*/ 0 w 96"/>
                <a:gd name="T19" fmla="*/ 71 h 113"/>
                <a:gd name="T20" fmla="*/ 50 w 96"/>
                <a:gd name="T21" fmla="*/ 0 h 113"/>
                <a:gd name="T22" fmla="*/ 82 w 96"/>
                <a:gd name="T23" fmla="*/ 0 h 113"/>
                <a:gd name="T24" fmla="*/ 62 w 96"/>
                <a:gd name="T25" fmla="*/ 71 h 113"/>
                <a:gd name="T26" fmla="*/ 62 w 96"/>
                <a:gd name="T27" fmla="*/ 19 h 113"/>
                <a:gd name="T28" fmla="*/ 24 w 96"/>
                <a:gd name="T29" fmla="*/ 71 h 113"/>
                <a:gd name="T30" fmla="*/ 62 w 96"/>
                <a:gd name="T31" fmla="*/ 7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113">
                  <a:moveTo>
                    <a:pt x="82" y="0"/>
                  </a:moveTo>
                  <a:lnTo>
                    <a:pt x="82" y="71"/>
                  </a:lnTo>
                  <a:lnTo>
                    <a:pt x="96" y="71"/>
                  </a:lnTo>
                  <a:lnTo>
                    <a:pt x="96" y="93"/>
                  </a:lnTo>
                  <a:lnTo>
                    <a:pt x="82" y="93"/>
                  </a:lnTo>
                  <a:lnTo>
                    <a:pt x="82" y="113"/>
                  </a:lnTo>
                  <a:lnTo>
                    <a:pt x="62" y="113"/>
                  </a:lnTo>
                  <a:lnTo>
                    <a:pt x="62" y="93"/>
                  </a:lnTo>
                  <a:lnTo>
                    <a:pt x="2" y="93"/>
                  </a:lnTo>
                  <a:lnTo>
                    <a:pt x="0" y="71"/>
                  </a:lnTo>
                  <a:lnTo>
                    <a:pt x="50" y="0"/>
                  </a:lnTo>
                  <a:lnTo>
                    <a:pt x="82" y="0"/>
                  </a:lnTo>
                  <a:close/>
                  <a:moveTo>
                    <a:pt x="62" y="71"/>
                  </a:moveTo>
                  <a:lnTo>
                    <a:pt x="62" y="19"/>
                  </a:lnTo>
                  <a:lnTo>
                    <a:pt x="24" y="71"/>
                  </a:lnTo>
                  <a:lnTo>
                    <a:pt x="62"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34" name="组合 40"/>
          <p:cNvGrpSpPr/>
          <p:nvPr/>
        </p:nvGrpSpPr>
        <p:grpSpPr>
          <a:xfrm>
            <a:off x="6646693" y="1924368"/>
            <a:ext cx="2144052" cy="1906588"/>
            <a:chOff x="6632575" y="2279968"/>
            <a:chExt cx="2144713" cy="1906587"/>
          </a:xfrm>
          <a:solidFill>
            <a:srgbClr val="2E2B81"/>
          </a:solidFill>
        </p:grpSpPr>
        <p:sp>
          <p:nvSpPr>
            <p:cNvPr id="35" name="Freeform 338"/>
            <p:cNvSpPr/>
            <p:nvPr/>
          </p:nvSpPr>
          <p:spPr bwMode="auto">
            <a:xfrm>
              <a:off x="6632575" y="2279968"/>
              <a:ext cx="2144713" cy="1906587"/>
            </a:xfrm>
            <a:custGeom>
              <a:avLst/>
              <a:gdLst>
                <a:gd name="T0" fmla="*/ 78 w 805"/>
                <a:gd name="T1" fmla="*/ 429 h 715"/>
                <a:gd name="T2" fmla="*/ 78 w 805"/>
                <a:gd name="T3" fmla="*/ 302 h 715"/>
                <a:gd name="T4" fmla="*/ 162 w 805"/>
                <a:gd name="T5" fmla="*/ 68 h 715"/>
                <a:gd name="T6" fmla="*/ 327 w 805"/>
                <a:gd name="T7" fmla="*/ 0 h 715"/>
                <a:gd name="T8" fmla="*/ 805 w 805"/>
                <a:gd name="T9" fmla="*/ 0 h 715"/>
                <a:gd name="T10" fmla="*/ 805 w 805"/>
                <a:gd name="T11" fmla="*/ 211 h 715"/>
                <a:gd name="T12" fmla="*/ 327 w 805"/>
                <a:gd name="T13" fmla="*/ 211 h 715"/>
                <a:gd name="T14" fmla="*/ 289 w 805"/>
                <a:gd name="T15" fmla="*/ 302 h 715"/>
                <a:gd name="T16" fmla="*/ 289 w 805"/>
                <a:gd name="T17" fmla="*/ 429 h 715"/>
                <a:gd name="T18" fmla="*/ 362 w 805"/>
                <a:gd name="T19" fmla="*/ 429 h 715"/>
                <a:gd name="T20" fmla="*/ 173 w 805"/>
                <a:gd name="T21" fmla="*/ 715 h 715"/>
                <a:gd name="T22" fmla="*/ 0 w 805"/>
                <a:gd name="T23" fmla="*/ 429 h 715"/>
                <a:gd name="T24" fmla="*/ 78 w 805"/>
                <a:gd name="T25" fmla="*/ 429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5" h="715">
                  <a:moveTo>
                    <a:pt x="78" y="429"/>
                  </a:moveTo>
                  <a:cubicBezTo>
                    <a:pt x="78" y="302"/>
                    <a:pt x="78" y="302"/>
                    <a:pt x="78" y="302"/>
                  </a:cubicBezTo>
                  <a:cubicBezTo>
                    <a:pt x="78" y="201"/>
                    <a:pt x="106" y="123"/>
                    <a:pt x="162" y="68"/>
                  </a:cubicBezTo>
                  <a:cubicBezTo>
                    <a:pt x="229" y="4"/>
                    <a:pt x="306" y="0"/>
                    <a:pt x="327" y="0"/>
                  </a:cubicBezTo>
                  <a:cubicBezTo>
                    <a:pt x="805" y="0"/>
                    <a:pt x="805" y="0"/>
                    <a:pt x="805" y="0"/>
                  </a:cubicBezTo>
                  <a:cubicBezTo>
                    <a:pt x="805" y="211"/>
                    <a:pt x="805" y="211"/>
                    <a:pt x="805" y="211"/>
                  </a:cubicBezTo>
                  <a:cubicBezTo>
                    <a:pt x="327" y="211"/>
                    <a:pt x="327" y="211"/>
                    <a:pt x="327" y="211"/>
                  </a:cubicBezTo>
                  <a:cubicBezTo>
                    <a:pt x="292" y="215"/>
                    <a:pt x="289" y="275"/>
                    <a:pt x="289" y="302"/>
                  </a:cubicBezTo>
                  <a:cubicBezTo>
                    <a:pt x="289" y="429"/>
                    <a:pt x="289" y="429"/>
                    <a:pt x="289" y="429"/>
                  </a:cubicBezTo>
                  <a:cubicBezTo>
                    <a:pt x="362" y="429"/>
                    <a:pt x="362" y="429"/>
                    <a:pt x="362" y="429"/>
                  </a:cubicBezTo>
                  <a:cubicBezTo>
                    <a:pt x="173" y="715"/>
                    <a:pt x="173" y="715"/>
                    <a:pt x="173" y="715"/>
                  </a:cubicBezTo>
                  <a:cubicBezTo>
                    <a:pt x="0" y="429"/>
                    <a:pt x="0" y="429"/>
                    <a:pt x="0" y="429"/>
                  </a:cubicBezTo>
                  <a:lnTo>
                    <a:pt x="78" y="429"/>
                  </a:lnTo>
                  <a:close/>
                </a:path>
              </a:pathLst>
            </a:custGeom>
            <a:grpFill/>
            <a:ln>
              <a:noFill/>
            </a:ln>
          </p:spPr>
          <p:txBody>
            <a:bodyPr vert="horz" wrap="square" lIns="121882" tIns="60941" rIns="121882" bIns="60941" numCol="1" anchor="t" anchorCtr="0" compatLnSpc="1"/>
            <a:lstStyle/>
            <a:p>
              <a:endParaRPr lang="zh-CN" altLang="en-US" sz="2400"/>
            </a:p>
          </p:txBody>
        </p:sp>
        <p:sp>
          <p:nvSpPr>
            <p:cNvPr id="36" name="Freeform 362"/>
            <p:cNvSpPr>
              <a:spLocks noEditPoints="1"/>
            </p:cNvSpPr>
            <p:nvPr/>
          </p:nvSpPr>
          <p:spPr bwMode="auto">
            <a:xfrm>
              <a:off x="7373938" y="2453005"/>
              <a:ext cx="180975" cy="190500"/>
            </a:xfrm>
            <a:custGeom>
              <a:avLst/>
              <a:gdLst>
                <a:gd name="T0" fmla="*/ 68 w 68"/>
                <a:gd name="T1" fmla="*/ 36 h 71"/>
                <a:gd name="T2" fmla="*/ 34 w 68"/>
                <a:gd name="T3" fmla="*/ 71 h 71"/>
                <a:gd name="T4" fmla="*/ 0 w 68"/>
                <a:gd name="T5" fmla="*/ 36 h 71"/>
                <a:gd name="T6" fmla="*/ 34 w 68"/>
                <a:gd name="T7" fmla="*/ 0 h 71"/>
                <a:gd name="T8" fmla="*/ 68 w 68"/>
                <a:gd name="T9" fmla="*/ 36 h 71"/>
                <a:gd name="T10" fmla="*/ 12 w 68"/>
                <a:gd name="T11" fmla="*/ 36 h 71"/>
                <a:gd name="T12" fmla="*/ 34 w 68"/>
                <a:gd name="T13" fmla="*/ 59 h 71"/>
                <a:gd name="T14" fmla="*/ 56 w 68"/>
                <a:gd name="T15" fmla="*/ 36 h 71"/>
                <a:gd name="T16" fmla="*/ 34 w 68"/>
                <a:gd name="T17" fmla="*/ 12 h 71"/>
                <a:gd name="T18" fmla="*/ 12 w 68"/>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71">
                  <a:moveTo>
                    <a:pt x="68" y="36"/>
                  </a:moveTo>
                  <a:cubicBezTo>
                    <a:pt x="68" y="53"/>
                    <a:pt x="57" y="71"/>
                    <a:pt x="34" y="71"/>
                  </a:cubicBezTo>
                  <a:cubicBezTo>
                    <a:pt x="10" y="71"/>
                    <a:pt x="0" y="53"/>
                    <a:pt x="0" y="36"/>
                  </a:cubicBezTo>
                  <a:cubicBezTo>
                    <a:pt x="0" y="18"/>
                    <a:pt x="11" y="0"/>
                    <a:pt x="34" y="0"/>
                  </a:cubicBezTo>
                  <a:cubicBezTo>
                    <a:pt x="57" y="0"/>
                    <a:pt x="68" y="18"/>
                    <a:pt x="68" y="36"/>
                  </a:cubicBezTo>
                  <a:close/>
                  <a:moveTo>
                    <a:pt x="12" y="36"/>
                  </a:moveTo>
                  <a:cubicBezTo>
                    <a:pt x="12" y="47"/>
                    <a:pt x="18" y="59"/>
                    <a:pt x="34" y="59"/>
                  </a:cubicBezTo>
                  <a:cubicBezTo>
                    <a:pt x="49" y="59"/>
                    <a:pt x="55" y="47"/>
                    <a:pt x="56" y="36"/>
                  </a:cubicBezTo>
                  <a:cubicBezTo>
                    <a:pt x="56" y="25"/>
                    <a:pt x="49" y="12"/>
                    <a:pt x="34" y="12"/>
                  </a:cubicBezTo>
                  <a:cubicBezTo>
                    <a:pt x="18" y="12"/>
                    <a:pt x="12" y="25"/>
                    <a:pt x="1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7" name="Freeform 363"/>
            <p:cNvSpPr>
              <a:spLocks noEditPoints="1"/>
            </p:cNvSpPr>
            <p:nvPr/>
          </p:nvSpPr>
          <p:spPr bwMode="auto">
            <a:xfrm>
              <a:off x="7591425" y="2459355"/>
              <a:ext cx="171450" cy="177800"/>
            </a:xfrm>
            <a:custGeom>
              <a:avLst/>
              <a:gdLst>
                <a:gd name="T0" fmla="*/ 31 w 64"/>
                <a:gd name="T1" fmla="*/ 47 h 67"/>
                <a:gd name="T2" fmla="*/ 12 w 64"/>
                <a:gd name="T3" fmla="*/ 47 h 67"/>
                <a:gd name="T4" fmla="*/ 12 w 64"/>
                <a:gd name="T5" fmla="*/ 67 h 67"/>
                <a:gd name="T6" fmla="*/ 0 w 64"/>
                <a:gd name="T7" fmla="*/ 67 h 67"/>
                <a:gd name="T8" fmla="*/ 0 w 64"/>
                <a:gd name="T9" fmla="*/ 0 h 67"/>
                <a:gd name="T10" fmla="*/ 31 w 64"/>
                <a:gd name="T11" fmla="*/ 0 h 67"/>
                <a:gd name="T12" fmla="*/ 31 w 64"/>
                <a:gd name="T13" fmla="*/ 47 h 67"/>
                <a:gd name="T14" fmla="*/ 12 w 64"/>
                <a:gd name="T15" fmla="*/ 36 h 67"/>
                <a:gd name="T16" fmla="*/ 31 w 64"/>
                <a:gd name="T17" fmla="*/ 36 h 67"/>
                <a:gd name="T18" fmla="*/ 31 w 64"/>
                <a:gd name="T19" fmla="*/ 12 h 67"/>
                <a:gd name="T20" fmla="*/ 12 w 64"/>
                <a:gd name="T21" fmla="*/ 12 h 67"/>
                <a:gd name="T22" fmla="*/ 12 w 64"/>
                <a:gd name="T23"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67">
                  <a:moveTo>
                    <a:pt x="31" y="47"/>
                  </a:moveTo>
                  <a:cubicBezTo>
                    <a:pt x="12" y="47"/>
                    <a:pt x="12" y="47"/>
                    <a:pt x="12" y="47"/>
                  </a:cubicBezTo>
                  <a:cubicBezTo>
                    <a:pt x="12" y="67"/>
                    <a:pt x="12" y="67"/>
                    <a:pt x="12" y="67"/>
                  </a:cubicBezTo>
                  <a:cubicBezTo>
                    <a:pt x="0" y="67"/>
                    <a:pt x="0" y="67"/>
                    <a:pt x="0" y="67"/>
                  </a:cubicBezTo>
                  <a:cubicBezTo>
                    <a:pt x="0" y="0"/>
                    <a:pt x="0" y="0"/>
                    <a:pt x="0" y="0"/>
                  </a:cubicBezTo>
                  <a:cubicBezTo>
                    <a:pt x="10" y="0"/>
                    <a:pt x="21" y="0"/>
                    <a:pt x="31" y="0"/>
                  </a:cubicBezTo>
                  <a:cubicBezTo>
                    <a:pt x="64" y="0"/>
                    <a:pt x="64" y="47"/>
                    <a:pt x="31" y="47"/>
                  </a:cubicBezTo>
                  <a:close/>
                  <a:moveTo>
                    <a:pt x="12" y="36"/>
                  </a:moveTo>
                  <a:cubicBezTo>
                    <a:pt x="31" y="36"/>
                    <a:pt x="31" y="36"/>
                    <a:pt x="31" y="36"/>
                  </a:cubicBezTo>
                  <a:cubicBezTo>
                    <a:pt x="47" y="36"/>
                    <a:pt x="47" y="12"/>
                    <a:pt x="31" y="12"/>
                  </a:cubicBezTo>
                  <a:cubicBezTo>
                    <a:pt x="12" y="12"/>
                    <a:pt x="12" y="12"/>
                    <a:pt x="12" y="12"/>
                  </a:cubicBezTo>
                  <a:lnTo>
                    <a:pt x="1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8" name="Freeform 364"/>
            <p:cNvSpPr/>
            <p:nvPr/>
          </p:nvSpPr>
          <p:spPr bwMode="auto">
            <a:xfrm>
              <a:off x="7766050" y="2459355"/>
              <a:ext cx="146050" cy="177800"/>
            </a:xfrm>
            <a:custGeom>
              <a:avLst/>
              <a:gdLst>
                <a:gd name="T0" fmla="*/ 21 w 55"/>
                <a:gd name="T1" fmla="*/ 11 h 67"/>
                <a:gd name="T2" fmla="*/ 0 w 55"/>
                <a:gd name="T3" fmla="*/ 11 h 67"/>
                <a:gd name="T4" fmla="*/ 0 w 55"/>
                <a:gd name="T5" fmla="*/ 0 h 67"/>
                <a:gd name="T6" fmla="*/ 55 w 55"/>
                <a:gd name="T7" fmla="*/ 0 h 67"/>
                <a:gd name="T8" fmla="*/ 55 w 55"/>
                <a:gd name="T9" fmla="*/ 11 h 67"/>
                <a:gd name="T10" fmla="*/ 34 w 55"/>
                <a:gd name="T11" fmla="*/ 11 h 67"/>
                <a:gd name="T12" fmla="*/ 34 w 55"/>
                <a:gd name="T13" fmla="*/ 67 h 67"/>
                <a:gd name="T14" fmla="*/ 21 w 55"/>
                <a:gd name="T15" fmla="*/ 67 h 67"/>
                <a:gd name="T16" fmla="*/ 21 w 55"/>
                <a:gd name="T17" fmla="*/ 1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7">
                  <a:moveTo>
                    <a:pt x="21" y="11"/>
                  </a:moveTo>
                  <a:cubicBezTo>
                    <a:pt x="0" y="11"/>
                    <a:pt x="0" y="11"/>
                    <a:pt x="0" y="11"/>
                  </a:cubicBezTo>
                  <a:cubicBezTo>
                    <a:pt x="0" y="0"/>
                    <a:pt x="0" y="0"/>
                    <a:pt x="0" y="0"/>
                  </a:cubicBezTo>
                  <a:cubicBezTo>
                    <a:pt x="19" y="0"/>
                    <a:pt x="35" y="0"/>
                    <a:pt x="55" y="0"/>
                  </a:cubicBezTo>
                  <a:cubicBezTo>
                    <a:pt x="55" y="11"/>
                    <a:pt x="55" y="11"/>
                    <a:pt x="55" y="11"/>
                  </a:cubicBezTo>
                  <a:cubicBezTo>
                    <a:pt x="34" y="11"/>
                    <a:pt x="34" y="11"/>
                    <a:pt x="34" y="11"/>
                  </a:cubicBezTo>
                  <a:cubicBezTo>
                    <a:pt x="34" y="67"/>
                    <a:pt x="34" y="67"/>
                    <a:pt x="34" y="67"/>
                  </a:cubicBezTo>
                  <a:cubicBezTo>
                    <a:pt x="21" y="67"/>
                    <a:pt x="21" y="67"/>
                    <a:pt x="21" y="67"/>
                  </a:cubicBezTo>
                  <a:lnTo>
                    <a:pt x="2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9" name="Rectangle 365"/>
            <p:cNvSpPr>
              <a:spLocks noChangeArrowheads="1"/>
            </p:cNvSpPr>
            <p:nvPr/>
          </p:nvSpPr>
          <p:spPr bwMode="auto">
            <a:xfrm>
              <a:off x="7943850" y="2459355"/>
              <a:ext cx="34925" cy="177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40" name="Freeform 366"/>
            <p:cNvSpPr>
              <a:spLocks noEditPoints="1"/>
            </p:cNvSpPr>
            <p:nvPr/>
          </p:nvSpPr>
          <p:spPr bwMode="auto">
            <a:xfrm>
              <a:off x="8018463" y="2453005"/>
              <a:ext cx="184150" cy="190500"/>
            </a:xfrm>
            <a:custGeom>
              <a:avLst/>
              <a:gdLst>
                <a:gd name="T0" fmla="*/ 68 w 69"/>
                <a:gd name="T1" fmla="*/ 36 h 71"/>
                <a:gd name="T2" fmla="*/ 34 w 69"/>
                <a:gd name="T3" fmla="*/ 71 h 71"/>
                <a:gd name="T4" fmla="*/ 0 w 69"/>
                <a:gd name="T5" fmla="*/ 36 h 71"/>
                <a:gd name="T6" fmla="*/ 34 w 69"/>
                <a:gd name="T7" fmla="*/ 0 h 71"/>
                <a:gd name="T8" fmla="*/ 68 w 69"/>
                <a:gd name="T9" fmla="*/ 36 h 71"/>
                <a:gd name="T10" fmla="*/ 12 w 69"/>
                <a:gd name="T11" fmla="*/ 36 h 71"/>
                <a:gd name="T12" fmla="*/ 34 w 69"/>
                <a:gd name="T13" fmla="*/ 59 h 71"/>
                <a:gd name="T14" fmla="*/ 56 w 69"/>
                <a:gd name="T15" fmla="*/ 36 h 71"/>
                <a:gd name="T16" fmla="*/ 34 w 69"/>
                <a:gd name="T17" fmla="*/ 12 h 71"/>
                <a:gd name="T18" fmla="*/ 12 w 69"/>
                <a:gd name="T19" fmla="*/ 3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68" y="36"/>
                  </a:moveTo>
                  <a:cubicBezTo>
                    <a:pt x="68" y="53"/>
                    <a:pt x="58" y="71"/>
                    <a:pt x="34" y="71"/>
                  </a:cubicBezTo>
                  <a:cubicBezTo>
                    <a:pt x="11" y="71"/>
                    <a:pt x="0" y="53"/>
                    <a:pt x="0" y="36"/>
                  </a:cubicBezTo>
                  <a:cubicBezTo>
                    <a:pt x="0" y="18"/>
                    <a:pt x="11" y="0"/>
                    <a:pt x="34" y="0"/>
                  </a:cubicBezTo>
                  <a:cubicBezTo>
                    <a:pt x="57" y="0"/>
                    <a:pt x="69" y="18"/>
                    <a:pt x="68" y="36"/>
                  </a:cubicBezTo>
                  <a:close/>
                  <a:moveTo>
                    <a:pt x="12" y="36"/>
                  </a:moveTo>
                  <a:cubicBezTo>
                    <a:pt x="13" y="47"/>
                    <a:pt x="19" y="59"/>
                    <a:pt x="34" y="59"/>
                  </a:cubicBezTo>
                  <a:cubicBezTo>
                    <a:pt x="50" y="59"/>
                    <a:pt x="56" y="47"/>
                    <a:pt x="56" y="36"/>
                  </a:cubicBezTo>
                  <a:cubicBezTo>
                    <a:pt x="56" y="25"/>
                    <a:pt x="50" y="12"/>
                    <a:pt x="34" y="12"/>
                  </a:cubicBezTo>
                  <a:cubicBezTo>
                    <a:pt x="19" y="12"/>
                    <a:pt x="12" y="25"/>
                    <a:pt x="1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1" name="Freeform 367"/>
            <p:cNvSpPr/>
            <p:nvPr/>
          </p:nvSpPr>
          <p:spPr bwMode="auto">
            <a:xfrm>
              <a:off x="8239125" y="2459355"/>
              <a:ext cx="149225" cy="177800"/>
            </a:xfrm>
            <a:custGeom>
              <a:avLst/>
              <a:gdLst>
                <a:gd name="T0" fmla="*/ 72 w 94"/>
                <a:gd name="T1" fmla="*/ 0 h 112"/>
                <a:gd name="T2" fmla="*/ 94 w 94"/>
                <a:gd name="T3" fmla="*/ 0 h 112"/>
                <a:gd name="T4" fmla="*/ 94 w 94"/>
                <a:gd name="T5" fmla="*/ 112 h 112"/>
                <a:gd name="T6" fmla="*/ 81 w 94"/>
                <a:gd name="T7" fmla="*/ 112 h 112"/>
                <a:gd name="T8" fmla="*/ 81 w 94"/>
                <a:gd name="T9" fmla="*/ 112 h 112"/>
                <a:gd name="T10" fmla="*/ 22 w 94"/>
                <a:gd name="T11" fmla="*/ 37 h 112"/>
                <a:gd name="T12" fmla="*/ 22 w 94"/>
                <a:gd name="T13" fmla="*/ 112 h 112"/>
                <a:gd name="T14" fmla="*/ 0 w 94"/>
                <a:gd name="T15" fmla="*/ 112 h 112"/>
                <a:gd name="T16" fmla="*/ 0 w 94"/>
                <a:gd name="T17" fmla="*/ 0 h 112"/>
                <a:gd name="T18" fmla="*/ 17 w 94"/>
                <a:gd name="T19" fmla="*/ 0 h 112"/>
                <a:gd name="T20" fmla="*/ 72 w 94"/>
                <a:gd name="T21" fmla="*/ 69 h 112"/>
                <a:gd name="T22" fmla="*/ 72 w 94"/>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112">
                  <a:moveTo>
                    <a:pt x="72" y="0"/>
                  </a:moveTo>
                  <a:lnTo>
                    <a:pt x="94" y="0"/>
                  </a:lnTo>
                  <a:lnTo>
                    <a:pt x="94" y="112"/>
                  </a:lnTo>
                  <a:lnTo>
                    <a:pt x="81" y="112"/>
                  </a:lnTo>
                  <a:lnTo>
                    <a:pt x="81" y="112"/>
                  </a:lnTo>
                  <a:lnTo>
                    <a:pt x="22" y="37"/>
                  </a:lnTo>
                  <a:lnTo>
                    <a:pt x="22" y="112"/>
                  </a:lnTo>
                  <a:lnTo>
                    <a:pt x="0" y="112"/>
                  </a:lnTo>
                  <a:lnTo>
                    <a:pt x="0" y="0"/>
                  </a:lnTo>
                  <a:lnTo>
                    <a:pt x="17" y="0"/>
                  </a:lnTo>
                  <a:lnTo>
                    <a:pt x="72" y="69"/>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2" name="Freeform 368"/>
            <p:cNvSpPr/>
            <p:nvPr/>
          </p:nvSpPr>
          <p:spPr bwMode="auto">
            <a:xfrm>
              <a:off x="8493125" y="2456180"/>
              <a:ext cx="142875" cy="180975"/>
            </a:xfrm>
            <a:custGeom>
              <a:avLst/>
              <a:gdLst>
                <a:gd name="T0" fmla="*/ 0 w 54"/>
                <a:gd name="T1" fmla="*/ 20 h 68"/>
                <a:gd name="T2" fmla="*/ 26 w 54"/>
                <a:gd name="T3" fmla="*/ 0 h 68"/>
                <a:gd name="T4" fmla="*/ 53 w 54"/>
                <a:gd name="T5" fmla="*/ 21 h 68"/>
                <a:gd name="T6" fmla="*/ 27 w 54"/>
                <a:gd name="T7" fmla="*/ 42 h 68"/>
                <a:gd name="T8" fmla="*/ 12 w 54"/>
                <a:gd name="T9" fmla="*/ 50 h 68"/>
                <a:gd name="T10" fmla="*/ 12 w 54"/>
                <a:gd name="T11" fmla="*/ 56 h 68"/>
                <a:gd name="T12" fmla="*/ 54 w 54"/>
                <a:gd name="T13" fmla="*/ 56 h 68"/>
                <a:gd name="T14" fmla="*/ 54 w 54"/>
                <a:gd name="T15" fmla="*/ 68 h 68"/>
                <a:gd name="T16" fmla="*/ 0 w 54"/>
                <a:gd name="T17" fmla="*/ 68 h 68"/>
                <a:gd name="T18" fmla="*/ 0 w 54"/>
                <a:gd name="T19" fmla="*/ 50 h 68"/>
                <a:gd name="T20" fmla="*/ 27 w 54"/>
                <a:gd name="T21" fmla="*/ 30 h 68"/>
                <a:gd name="T22" fmla="*/ 41 w 54"/>
                <a:gd name="T23" fmla="*/ 22 h 68"/>
                <a:gd name="T24" fmla="*/ 26 w 54"/>
                <a:gd name="T25" fmla="*/ 11 h 68"/>
                <a:gd name="T26" fmla="*/ 12 w 54"/>
                <a:gd name="T27" fmla="*/ 20 h 68"/>
                <a:gd name="T28" fmla="*/ 0 w 54"/>
                <a:gd name="T29"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68">
                  <a:moveTo>
                    <a:pt x="0" y="20"/>
                  </a:moveTo>
                  <a:cubicBezTo>
                    <a:pt x="0" y="6"/>
                    <a:pt x="13" y="0"/>
                    <a:pt x="26" y="0"/>
                  </a:cubicBezTo>
                  <a:cubicBezTo>
                    <a:pt x="39" y="0"/>
                    <a:pt x="53" y="5"/>
                    <a:pt x="53" y="21"/>
                  </a:cubicBezTo>
                  <a:cubicBezTo>
                    <a:pt x="53" y="38"/>
                    <a:pt x="41" y="42"/>
                    <a:pt x="27" y="42"/>
                  </a:cubicBezTo>
                  <a:cubicBezTo>
                    <a:pt x="21" y="42"/>
                    <a:pt x="12" y="43"/>
                    <a:pt x="12" y="50"/>
                  </a:cubicBezTo>
                  <a:cubicBezTo>
                    <a:pt x="12" y="56"/>
                    <a:pt x="12" y="56"/>
                    <a:pt x="12" y="56"/>
                  </a:cubicBezTo>
                  <a:cubicBezTo>
                    <a:pt x="54" y="56"/>
                    <a:pt x="54" y="56"/>
                    <a:pt x="54" y="56"/>
                  </a:cubicBezTo>
                  <a:cubicBezTo>
                    <a:pt x="54" y="68"/>
                    <a:pt x="54" y="68"/>
                    <a:pt x="54" y="68"/>
                  </a:cubicBezTo>
                  <a:cubicBezTo>
                    <a:pt x="0" y="68"/>
                    <a:pt x="0" y="68"/>
                    <a:pt x="0" y="68"/>
                  </a:cubicBezTo>
                  <a:cubicBezTo>
                    <a:pt x="0" y="62"/>
                    <a:pt x="0" y="56"/>
                    <a:pt x="0" y="50"/>
                  </a:cubicBezTo>
                  <a:cubicBezTo>
                    <a:pt x="0" y="35"/>
                    <a:pt x="14" y="30"/>
                    <a:pt x="27" y="30"/>
                  </a:cubicBezTo>
                  <a:cubicBezTo>
                    <a:pt x="32" y="30"/>
                    <a:pt x="41" y="29"/>
                    <a:pt x="41" y="22"/>
                  </a:cubicBezTo>
                  <a:cubicBezTo>
                    <a:pt x="41" y="14"/>
                    <a:pt x="34" y="11"/>
                    <a:pt x="26" y="11"/>
                  </a:cubicBezTo>
                  <a:cubicBezTo>
                    <a:pt x="19" y="11"/>
                    <a:pt x="12" y="14"/>
                    <a:pt x="12" y="20"/>
                  </a:cubicBez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sp>
        <p:nvSpPr>
          <p:cNvPr id="43" name="Freeform 65"/>
          <p:cNvSpPr>
            <a:spLocks noChangeArrowheads="1"/>
          </p:cNvSpPr>
          <p:nvPr/>
        </p:nvSpPr>
        <p:spPr bwMode="auto">
          <a:xfrm>
            <a:off x="5605613" y="3409431"/>
            <a:ext cx="917912" cy="910196"/>
          </a:xfrm>
          <a:custGeom>
            <a:avLst/>
            <a:gdLst>
              <a:gd name="T0" fmla="*/ 172604 w 417"/>
              <a:gd name="T1" fmla="*/ 91192 h 417"/>
              <a:gd name="T2" fmla="*/ 172604 w 417"/>
              <a:gd name="T3" fmla="*/ 91192 h 417"/>
              <a:gd name="T4" fmla="*/ 188460 w 417"/>
              <a:gd name="T5" fmla="*/ 63340 h 417"/>
              <a:gd name="T6" fmla="*/ 184836 w 417"/>
              <a:gd name="T7" fmla="*/ 47617 h 417"/>
              <a:gd name="T8" fmla="*/ 152671 w 417"/>
              <a:gd name="T9" fmla="*/ 35488 h 417"/>
              <a:gd name="T10" fmla="*/ 144516 w 417"/>
              <a:gd name="T11" fmla="*/ 7637 h 417"/>
              <a:gd name="T12" fmla="*/ 124583 w 417"/>
              <a:gd name="T13" fmla="*/ 0 h 417"/>
              <a:gd name="T14" fmla="*/ 96495 w 417"/>
              <a:gd name="T15" fmla="*/ 15723 h 417"/>
              <a:gd name="T16" fmla="*/ 68407 w 417"/>
              <a:gd name="T17" fmla="*/ 0 h 417"/>
              <a:gd name="T18" fmla="*/ 48474 w 417"/>
              <a:gd name="T19" fmla="*/ 7637 h 417"/>
              <a:gd name="T20" fmla="*/ 40320 w 417"/>
              <a:gd name="T21" fmla="*/ 35488 h 417"/>
              <a:gd name="T22" fmla="*/ 8155 w 417"/>
              <a:gd name="T23" fmla="*/ 47617 h 417"/>
              <a:gd name="T24" fmla="*/ 0 w 417"/>
              <a:gd name="T25" fmla="*/ 63340 h 417"/>
              <a:gd name="T26" fmla="*/ 19933 w 417"/>
              <a:gd name="T27" fmla="*/ 91192 h 417"/>
              <a:gd name="T28" fmla="*/ 0 w 417"/>
              <a:gd name="T29" fmla="*/ 123536 h 417"/>
              <a:gd name="T30" fmla="*/ 8155 w 417"/>
              <a:gd name="T31" fmla="*/ 139258 h 417"/>
              <a:gd name="T32" fmla="*/ 40320 w 417"/>
              <a:gd name="T33" fmla="*/ 147344 h 417"/>
              <a:gd name="T34" fmla="*/ 48474 w 417"/>
              <a:gd name="T35" fmla="*/ 178790 h 417"/>
              <a:gd name="T36" fmla="*/ 68407 w 417"/>
              <a:gd name="T37" fmla="*/ 186876 h 417"/>
              <a:gd name="T38" fmla="*/ 96495 w 417"/>
              <a:gd name="T39" fmla="*/ 167110 h 417"/>
              <a:gd name="T40" fmla="*/ 124583 w 417"/>
              <a:gd name="T41" fmla="*/ 186876 h 417"/>
              <a:gd name="T42" fmla="*/ 144516 w 417"/>
              <a:gd name="T43" fmla="*/ 178790 h 417"/>
              <a:gd name="T44" fmla="*/ 152671 w 417"/>
              <a:gd name="T45" fmla="*/ 147344 h 417"/>
              <a:gd name="T46" fmla="*/ 184836 w 417"/>
              <a:gd name="T47" fmla="*/ 139258 h 417"/>
              <a:gd name="T48" fmla="*/ 188460 w 417"/>
              <a:gd name="T49" fmla="*/ 119043 h 417"/>
              <a:gd name="T50" fmla="*/ 172604 w 417"/>
              <a:gd name="T51" fmla="*/ 91192 h 417"/>
              <a:gd name="T52" fmla="*/ 96495 w 417"/>
              <a:gd name="T53" fmla="*/ 131172 h 417"/>
              <a:gd name="T54" fmla="*/ 96495 w 417"/>
              <a:gd name="T55" fmla="*/ 131172 h 417"/>
              <a:gd name="T56" fmla="*/ 56629 w 417"/>
              <a:gd name="T57" fmla="*/ 91192 h 417"/>
              <a:gd name="T58" fmla="*/ 96495 w 417"/>
              <a:gd name="T59" fmla="*/ 51660 h 417"/>
              <a:gd name="T60" fmla="*/ 136362 w 417"/>
              <a:gd name="T61" fmla="*/ 91192 h 417"/>
              <a:gd name="T62" fmla="*/ 96495 w 417"/>
              <a:gd name="T63" fmla="*/ 131172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rgbClr val="2E2B81"/>
          </a:solidFill>
          <a:ln>
            <a:noFill/>
          </a:ln>
          <a:effectLst/>
        </p:spPr>
        <p:txBody>
          <a:bodyPr wrap="none" lIns="34290" tIns="17145" rIns="34290" bIns="17145" anchor="ctr"/>
          <a:lstStyle/>
          <a:p>
            <a:pPr eaLnBrk="1" hangingPunct="1">
              <a:defRPr/>
            </a:pPr>
            <a:endParaRPr lang="zh-CN" altLang="en-US"/>
          </a:p>
        </p:txBody>
      </p:sp>
      <p:sp>
        <p:nvSpPr>
          <p:cNvPr id="44" name="TextBox 15"/>
          <p:cNvSpPr txBox="1">
            <a:spLocks noChangeArrowheads="1"/>
          </p:cNvSpPr>
          <p:nvPr/>
        </p:nvSpPr>
        <p:spPr bwMode="auto">
          <a:xfrm>
            <a:off x="8374948" y="2508236"/>
            <a:ext cx="28997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zh-CN" altLang="en-US" sz="2000" b="1" dirty="0" smtClean="0"/>
              <a:t>输入标题</a:t>
            </a:r>
            <a:endParaRPr lang="en-US" altLang="zh-CN" sz="2000" b="1" dirty="0"/>
          </a:p>
          <a:p>
            <a:pP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
        <p:nvSpPr>
          <p:cNvPr id="45" name="TextBox 15"/>
          <p:cNvSpPr txBox="1">
            <a:spLocks noChangeArrowheads="1"/>
          </p:cNvSpPr>
          <p:nvPr/>
        </p:nvSpPr>
        <p:spPr bwMode="auto">
          <a:xfrm>
            <a:off x="8374948" y="4029393"/>
            <a:ext cx="28997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eaLnBrk="1" hangingPunct="1">
              <a:lnSpc>
                <a:spcPct val="150000"/>
              </a:lnSpc>
            </a:pPr>
            <a:r>
              <a:rPr lang="zh-CN" altLang="en-US" sz="2000" b="1" dirty="0" smtClean="0"/>
              <a:t>输入标题</a:t>
            </a:r>
            <a:endParaRPr lang="en-US" altLang="zh-CN" sz="2000" b="1" dirty="0"/>
          </a:p>
          <a:p>
            <a:pP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
        <p:nvSpPr>
          <p:cNvPr id="46" name="TextBox 15"/>
          <p:cNvSpPr txBox="1">
            <a:spLocks noChangeArrowheads="1"/>
          </p:cNvSpPr>
          <p:nvPr/>
        </p:nvSpPr>
        <p:spPr bwMode="auto">
          <a:xfrm>
            <a:off x="942683" y="2508236"/>
            <a:ext cx="28997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50000"/>
              </a:lnSpc>
            </a:pPr>
            <a:r>
              <a:rPr lang="zh-CN" altLang="en-US" sz="2000" b="1" dirty="0" smtClean="0"/>
              <a:t>输入标题</a:t>
            </a:r>
            <a:endParaRPr lang="en-US" altLang="zh-CN" sz="2000" b="1" dirty="0"/>
          </a:p>
          <a:p>
            <a:pPr algn="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
        <p:nvSpPr>
          <p:cNvPr id="47" name="TextBox 15"/>
          <p:cNvSpPr txBox="1">
            <a:spLocks noChangeArrowheads="1"/>
          </p:cNvSpPr>
          <p:nvPr/>
        </p:nvSpPr>
        <p:spPr bwMode="auto">
          <a:xfrm>
            <a:off x="942683" y="4029393"/>
            <a:ext cx="28997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50000"/>
              </a:lnSpc>
            </a:pPr>
            <a:r>
              <a:rPr lang="zh-CN" altLang="en-US" sz="2000" b="1" dirty="0" smtClean="0"/>
              <a:t>输入标题</a:t>
            </a:r>
            <a:endParaRPr lang="en-US" altLang="zh-CN" sz="2000" b="1" dirty="0"/>
          </a:p>
          <a:p>
            <a:pPr algn="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点击此处输入文字点击此处输入文字点击此处</a:t>
            </a:r>
            <a:r>
              <a:rPr lang="zh-CN" altLang="en-US" sz="1100" dirty="0" smtClean="0"/>
              <a:t>输入</a:t>
            </a:r>
            <a:endParaRPr lang="en-US" altLang="zh-CN"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椭圆 2"/>
          <p:cNvSpPr/>
          <p:nvPr/>
        </p:nvSpPr>
        <p:spPr>
          <a:xfrm>
            <a:off x="1501253" y="2016456"/>
            <a:ext cx="2825087" cy="2825087"/>
          </a:xfrm>
          <a:prstGeom prst="ellipse">
            <a:avLst/>
          </a:prstGeom>
          <a:solidFill>
            <a:srgbClr val="FAA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55841" y="2497975"/>
            <a:ext cx="1915909" cy="1862048"/>
          </a:xfrm>
          <a:prstGeom prst="rect">
            <a:avLst/>
          </a:prstGeom>
        </p:spPr>
        <p:txBody>
          <a:bodyPr wrap="none">
            <a:spAutoFit/>
          </a:bodyPr>
          <a:lstStyle/>
          <a:p>
            <a:r>
              <a:rPr lang="en-US" altLang="zh-CN" sz="115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Arial" panose="020B0604020202020204" pitchFamily="34" charset="0"/>
              </a:rPr>
              <a:t>03</a:t>
            </a:r>
            <a:endParaRPr lang="zh-CN" altLang="en-US" sz="11500" dirty="0">
              <a:solidFill>
                <a:schemeClr val="bg1"/>
              </a:solidFill>
            </a:endParaRPr>
          </a:p>
        </p:txBody>
      </p:sp>
      <p:sp>
        <p:nvSpPr>
          <p:cNvPr id="5" name="矩形 4"/>
          <p:cNvSpPr/>
          <p:nvPr/>
        </p:nvSpPr>
        <p:spPr>
          <a:xfrm>
            <a:off x="7066270" y="3198166"/>
            <a:ext cx="3191017" cy="461665"/>
          </a:xfrm>
          <a:prstGeom prst="rect">
            <a:avLst/>
          </a:prstGeom>
        </p:spPr>
        <p:txBody>
          <a:bodyPr wrap="square">
            <a:spAutoFit/>
          </a:bodyPr>
          <a:lstStyle/>
          <a:p>
            <a:pPr algn="dist"/>
            <a:r>
              <a:rPr lang="zh-CN" altLang="en-US" sz="2400" b="1" dirty="0" smtClean="0">
                <a:solidFill>
                  <a:schemeClr val="bg1"/>
                </a:solidFill>
                <a:latin typeface="微软雅黑" panose="020B0503020204020204" pitchFamily="34" charset="-122"/>
                <a:ea typeface="微软雅黑" panose="020B0503020204020204" pitchFamily="34" charset="-122"/>
              </a:rPr>
              <a:t>单击添加标题</a:t>
            </a:r>
            <a:endParaRPr lang="zh-CN" altLang="en-US" sz="24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4515" y="1746913"/>
            <a:ext cx="5357483" cy="4496937"/>
          </a:xfrm>
          <a:prstGeom prst="rect">
            <a:avLst/>
          </a:prstGeom>
        </p:spPr>
      </p:pic>
      <p:sp>
        <p:nvSpPr>
          <p:cNvPr id="2" name="Title 20"/>
          <p:cNvSpPr txBox="1"/>
          <p:nvPr/>
        </p:nvSpPr>
        <p:spPr>
          <a:xfrm>
            <a:off x="1074515" y="319740"/>
            <a:ext cx="2569437" cy="430887"/>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dist" defTabSz="228600"/>
            <a:r>
              <a:rPr lang="zh-CN" altLang="en-US" sz="2800" b="1" dirty="0" smtClean="0">
                <a:solidFill>
                  <a:schemeClr val="tx1"/>
                </a:solidFill>
                <a:latin typeface="微软雅黑" panose="020B0503020204020204" pitchFamily="34" charset="-122"/>
                <a:ea typeface="微软雅黑" panose="020B0503020204020204" pitchFamily="34" charset="-122"/>
                <a:cs typeface="Lato Regular"/>
              </a:rPr>
              <a:t>单击输入</a:t>
            </a:r>
            <a:r>
              <a:rPr lang="zh-CN" altLang="en-US" sz="2800" b="1" dirty="0">
                <a:solidFill>
                  <a:schemeClr val="tx1"/>
                </a:solidFill>
                <a:latin typeface="微软雅黑" panose="020B0503020204020204" pitchFamily="34" charset="-122"/>
                <a:ea typeface="微软雅黑" panose="020B0503020204020204" pitchFamily="34" charset="-122"/>
                <a:cs typeface="Lato Regular"/>
              </a:rPr>
              <a:t>标题</a:t>
            </a:r>
            <a:endParaRPr lang="zh-CN" altLang="en-US" sz="2800" b="1" dirty="0">
              <a:solidFill>
                <a:schemeClr val="tx1"/>
              </a:solidFill>
              <a:latin typeface="微软雅黑" panose="020B0503020204020204" pitchFamily="34" charset="-122"/>
              <a:ea typeface="微软雅黑" panose="020B0503020204020204" pitchFamily="34" charset="-122"/>
              <a:cs typeface="Lato Regular"/>
            </a:endParaRPr>
          </a:p>
        </p:txBody>
      </p:sp>
      <p:sp>
        <p:nvSpPr>
          <p:cNvPr id="3" name="圆角矩形 2"/>
          <p:cNvSpPr/>
          <p:nvPr/>
        </p:nvSpPr>
        <p:spPr>
          <a:xfrm>
            <a:off x="-327546" y="232012"/>
            <a:ext cx="1132764" cy="518615"/>
          </a:xfrm>
          <a:prstGeom prst="roundRect">
            <a:avLst>
              <a:gd name="adj" fmla="val 50000"/>
            </a:avLst>
          </a:prstGeom>
          <a:solidFill>
            <a:srgbClr val="F69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2"/>
          <a:stretch>
            <a:fillRect/>
          </a:stretch>
        </p:blipFill>
        <p:spPr>
          <a:xfrm>
            <a:off x="1263898" y="1948259"/>
            <a:ext cx="5001842" cy="2814809"/>
          </a:xfrm>
          <a:prstGeom prst="rect">
            <a:avLst/>
          </a:prstGeom>
        </p:spPr>
      </p:pic>
      <p:grpSp>
        <p:nvGrpSpPr>
          <p:cNvPr id="6" name="ïṩḻíḋé"/>
          <p:cNvGrpSpPr/>
          <p:nvPr/>
        </p:nvGrpSpPr>
        <p:grpSpPr>
          <a:xfrm>
            <a:off x="7450242" y="2778811"/>
            <a:ext cx="603314" cy="603314"/>
            <a:chOff x="1554356" y="1690731"/>
            <a:chExt cx="650424" cy="650424"/>
          </a:xfrm>
        </p:grpSpPr>
        <p:sp>
          <p:nvSpPr>
            <p:cNvPr id="7" name="ïšľîḓê"/>
            <p:cNvSpPr/>
            <p:nvPr/>
          </p:nvSpPr>
          <p:spPr>
            <a:xfrm>
              <a:off x="1554356" y="1690731"/>
              <a:ext cx="650424" cy="650424"/>
            </a:xfrm>
            <a:prstGeom prst="ellipse">
              <a:avLst/>
            </a:prstGeom>
            <a:solidFill>
              <a:srgbClr val="2E2B81"/>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8" name="íšľîḍé"/>
            <p:cNvSpPr/>
            <p:nvPr/>
          </p:nvSpPr>
          <p:spPr>
            <a:xfrm>
              <a:off x="1708282" y="1839360"/>
              <a:ext cx="342573" cy="353167"/>
            </a:xfrm>
            <a:custGeom>
              <a:avLst/>
              <a:gdLst>
                <a:gd name="T0" fmla="*/ 5363 w 5499"/>
                <a:gd name="T1" fmla="*/ 3729 h 5677"/>
                <a:gd name="T2" fmla="*/ 4520 w 5499"/>
                <a:gd name="T3" fmla="*/ 2649 h 5677"/>
                <a:gd name="T4" fmla="*/ 3673 w 5499"/>
                <a:gd name="T5" fmla="*/ 3040 h 5677"/>
                <a:gd name="T6" fmla="*/ 3023 w 5499"/>
                <a:gd name="T7" fmla="*/ 2741 h 5677"/>
                <a:gd name="T8" fmla="*/ 3454 w 5499"/>
                <a:gd name="T9" fmla="*/ 1972 h 5677"/>
                <a:gd name="T10" fmla="*/ 3507 w 5499"/>
                <a:gd name="T11" fmla="*/ 1328 h 5677"/>
                <a:gd name="T12" fmla="*/ 2170 w 5499"/>
                <a:gd name="T13" fmla="*/ 0 h 5677"/>
                <a:gd name="T14" fmla="*/ 1102 w 5499"/>
                <a:gd name="T15" fmla="*/ 1508 h 5677"/>
                <a:gd name="T16" fmla="*/ 1279 w 5499"/>
                <a:gd name="T17" fmla="*/ 2144 h 5677"/>
                <a:gd name="T18" fmla="*/ 1534 w 5499"/>
                <a:gd name="T19" fmla="*/ 2877 h 5677"/>
                <a:gd name="T20" fmla="*/ 3 w 5499"/>
                <a:gd name="T21" fmla="*/ 5432 h 5677"/>
                <a:gd name="T22" fmla="*/ 4372 w 5499"/>
                <a:gd name="T23" fmla="*/ 5653 h 5677"/>
                <a:gd name="T24" fmla="*/ 4996 w 5499"/>
                <a:gd name="T25" fmla="*/ 5161 h 5677"/>
                <a:gd name="T26" fmla="*/ 5363 w 5499"/>
                <a:gd name="T27" fmla="*/ 3960 h 5677"/>
                <a:gd name="T28" fmla="*/ 2075 w 5499"/>
                <a:gd name="T29" fmla="*/ 3721 h 5677"/>
                <a:gd name="T30" fmla="*/ 1829 w 5499"/>
                <a:gd name="T31" fmla="*/ 3415 h 5677"/>
                <a:gd name="T32" fmla="*/ 1924 w 5499"/>
                <a:gd name="T33" fmla="*/ 2970 h 5677"/>
                <a:gd name="T34" fmla="*/ 2135 w 5499"/>
                <a:gd name="T35" fmla="*/ 3252 h 5677"/>
                <a:gd name="T36" fmla="*/ 2140 w 5499"/>
                <a:gd name="T37" fmla="*/ 3663 h 5677"/>
                <a:gd name="T38" fmla="*/ 2592 w 5499"/>
                <a:gd name="T39" fmla="*/ 3721 h 5677"/>
                <a:gd name="T40" fmla="*/ 2492 w 5499"/>
                <a:gd name="T41" fmla="*/ 3318 h 5677"/>
                <a:gd name="T42" fmla="*/ 2533 w 5499"/>
                <a:gd name="T43" fmla="*/ 3090 h 5677"/>
                <a:gd name="T44" fmla="*/ 2807 w 5499"/>
                <a:gd name="T45" fmla="*/ 2972 h 5677"/>
                <a:gd name="T46" fmla="*/ 2825 w 5499"/>
                <a:gd name="T47" fmla="*/ 3454 h 5677"/>
                <a:gd name="T48" fmla="*/ 1776 w 5499"/>
                <a:gd name="T49" fmla="*/ 2351 h 5677"/>
                <a:gd name="T50" fmla="*/ 1477 w 5499"/>
                <a:gd name="T51" fmla="*/ 1747 h 5677"/>
                <a:gd name="T52" fmla="*/ 1513 w 5499"/>
                <a:gd name="T53" fmla="*/ 1522 h 5677"/>
                <a:gd name="T54" fmla="*/ 1575 w 5499"/>
                <a:gd name="T55" fmla="*/ 1348 h 5677"/>
                <a:gd name="T56" fmla="*/ 2781 w 5499"/>
                <a:gd name="T57" fmla="*/ 1554 h 5677"/>
                <a:gd name="T58" fmla="*/ 3119 w 5499"/>
                <a:gd name="T59" fmla="*/ 1522 h 5677"/>
                <a:gd name="T60" fmla="*/ 3219 w 5499"/>
                <a:gd name="T61" fmla="*/ 1693 h 5677"/>
                <a:gd name="T62" fmla="*/ 3123 w 5499"/>
                <a:gd name="T63" fmla="*/ 1815 h 5677"/>
                <a:gd name="T64" fmla="*/ 5035 w 5499"/>
                <a:gd name="T65" fmla="*/ 4769 h 5677"/>
                <a:gd name="T66" fmla="*/ 4520 w 5499"/>
                <a:gd name="T67" fmla="*/ 5367 h 5677"/>
                <a:gd name="T68" fmla="*/ 3887 w 5499"/>
                <a:gd name="T69" fmla="*/ 4672 h 5677"/>
                <a:gd name="T70" fmla="*/ 4121 w 5499"/>
                <a:gd name="T71" fmla="*/ 4395 h 5677"/>
                <a:gd name="T72" fmla="*/ 4693 w 5499"/>
                <a:gd name="T73" fmla="*/ 4475 h 5677"/>
                <a:gd name="T74" fmla="*/ 3985 w 5499"/>
                <a:gd name="T75" fmla="*/ 4136 h 5677"/>
                <a:gd name="T76" fmla="*/ 4355 w 5499"/>
                <a:gd name="T77" fmla="*/ 3316 h 5677"/>
                <a:gd name="T78" fmla="*/ 4686 w 5499"/>
                <a:gd name="T79" fmla="*/ 3124 h 5677"/>
                <a:gd name="T80" fmla="*/ 5064 w 5499"/>
                <a:gd name="T81" fmla="*/ 3650 h 5677"/>
                <a:gd name="T82" fmla="*/ 4693 w 5499"/>
                <a:gd name="T83" fmla="*/ 3744 h 5677"/>
                <a:gd name="T84" fmla="*/ 4379 w 5499"/>
                <a:gd name="T85" fmla="*/ 3819 h 5677"/>
                <a:gd name="T86" fmla="*/ 5110 w 5499"/>
                <a:gd name="T87" fmla="*/ 4137 h 5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99" h="5677">
                  <a:moveTo>
                    <a:pt x="5363" y="3960"/>
                  </a:moveTo>
                  <a:cubicBezTo>
                    <a:pt x="5342" y="3930"/>
                    <a:pt x="5320" y="3902"/>
                    <a:pt x="5296" y="3876"/>
                  </a:cubicBezTo>
                  <a:cubicBezTo>
                    <a:pt x="5326" y="3832"/>
                    <a:pt x="5349" y="3782"/>
                    <a:pt x="5363" y="3729"/>
                  </a:cubicBezTo>
                  <a:cubicBezTo>
                    <a:pt x="5405" y="3570"/>
                    <a:pt x="5363" y="3403"/>
                    <a:pt x="5251" y="3283"/>
                  </a:cubicBezTo>
                  <a:cubicBezTo>
                    <a:pt x="5178" y="3205"/>
                    <a:pt x="5093" y="3143"/>
                    <a:pt x="4995" y="3096"/>
                  </a:cubicBezTo>
                  <a:cubicBezTo>
                    <a:pt x="4980" y="2847"/>
                    <a:pt x="4773" y="2649"/>
                    <a:pt x="4520" y="2649"/>
                  </a:cubicBezTo>
                  <a:cubicBezTo>
                    <a:pt x="4272" y="2649"/>
                    <a:pt x="4067" y="2841"/>
                    <a:pt x="4047" y="3085"/>
                  </a:cubicBezTo>
                  <a:cubicBezTo>
                    <a:pt x="4017" y="3098"/>
                    <a:pt x="3989" y="3112"/>
                    <a:pt x="3962" y="3128"/>
                  </a:cubicBezTo>
                  <a:lnTo>
                    <a:pt x="3673" y="3040"/>
                  </a:lnTo>
                  <a:cubicBezTo>
                    <a:pt x="3673" y="3040"/>
                    <a:pt x="3673" y="3041"/>
                    <a:pt x="3673" y="3041"/>
                  </a:cubicBezTo>
                  <a:lnTo>
                    <a:pt x="3133" y="2877"/>
                  </a:lnTo>
                  <a:cubicBezTo>
                    <a:pt x="3116" y="2825"/>
                    <a:pt x="3077" y="2779"/>
                    <a:pt x="3023" y="2741"/>
                  </a:cubicBezTo>
                  <a:cubicBezTo>
                    <a:pt x="3083" y="2675"/>
                    <a:pt x="3133" y="2608"/>
                    <a:pt x="3171" y="2553"/>
                  </a:cubicBezTo>
                  <a:cubicBezTo>
                    <a:pt x="3261" y="2421"/>
                    <a:pt x="3337" y="2280"/>
                    <a:pt x="3389" y="2144"/>
                  </a:cubicBezTo>
                  <a:cubicBezTo>
                    <a:pt x="3414" y="2087"/>
                    <a:pt x="3436" y="2029"/>
                    <a:pt x="3454" y="1972"/>
                  </a:cubicBezTo>
                  <a:cubicBezTo>
                    <a:pt x="3524" y="1914"/>
                    <a:pt x="3565" y="1826"/>
                    <a:pt x="3565" y="1734"/>
                  </a:cubicBezTo>
                  <a:lnTo>
                    <a:pt x="3565" y="1508"/>
                  </a:lnTo>
                  <a:cubicBezTo>
                    <a:pt x="3565" y="1443"/>
                    <a:pt x="3545" y="1380"/>
                    <a:pt x="3507" y="1328"/>
                  </a:cubicBezTo>
                  <a:lnTo>
                    <a:pt x="3507" y="1010"/>
                  </a:lnTo>
                  <a:cubicBezTo>
                    <a:pt x="3507" y="453"/>
                    <a:pt x="3054" y="0"/>
                    <a:pt x="2497" y="0"/>
                  </a:cubicBezTo>
                  <a:lnTo>
                    <a:pt x="2170" y="0"/>
                  </a:lnTo>
                  <a:cubicBezTo>
                    <a:pt x="1613" y="0"/>
                    <a:pt x="1160" y="453"/>
                    <a:pt x="1160" y="1010"/>
                  </a:cubicBezTo>
                  <a:lnTo>
                    <a:pt x="1160" y="1328"/>
                  </a:lnTo>
                  <a:cubicBezTo>
                    <a:pt x="1122" y="1380"/>
                    <a:pt x="1102" y="1444"/>
                    <a:pt x="1102" y="1508"/>
                  </a:cubicBezTo>
                  <a:lnTo>
                    <a:pt x="1102" y="1734"/>
                  </a:lnTo>
                  <a:cubicBezTo>
                    <a:pt x="1102" y="1826"/>
                    <a:pt x="1143" y="1914"/>
                    <a:pt x="1213" y="1972"/>
                  </a:cubicBezTo>
                  <a:cubicBezTo>
                    <a:pt x="1231" y="2029"/>
                    <a:pt x="1253" y="2087"/>
                    <a:pt x="1279" y="2144"/>
                  </a:cubicBezTo>
                  <a:cubicBezTo>
                    <a:pt x="1331" y="2280"/>
                    <a:pt x="1406" y="2421"/>
                    <a:pt x="1496" y="2552"/>
                  </a:cubicBezTo>
                  <a:cubicBezTo>
                    <a:pt x="1534" y="2608"/>
                    <a:pt x="1584" y="2674"/>
                    <a:pt x="1644" y="2740"/>
                  </a:cubicBezTo>
                  <a:cubicBezTo>
                    <a:pt x="1590" y="2779"/>
                    <a:pt x="1551" y="2825"/>
                    <a:pt x="1534" y="2877"/>
                  </a:cubicBezTo>
                  <a:lnTo>
                    <a:pt x="814" y="3095"/>
                  </a:lnTo>
                  <a:cubicBezTo>
                    <a:pt x="307" y="3241"/>
                    <a:pt x="3" y="5432"/>
                    <a:pt x="3" y="5432"/>
                  </a:cubicBezTo>
                  <a:lnTo>
                    <a:pt x="3" y="5432"/>
                  </a:lnTo>
                  <a:cubicBezTo>
                    <a:pt x="1" y="5442"/>
                    <a:pt x="0" y="5452"/>
                    <a:pt x="0" y="5462"/>
                  </a:cubicBezTo>
                  <a:cubicBezTo>
                    <a:pt x="0" y="5567"/>
                    <a:pt x="86" y="5653"/>
                    <a:pt x="191" y="5653"/>
                  </a:cubicBezTo>
                  <a:lnTo>
                    <a:pt x="4372" y="5653"/>
                  </a:lnTo>
                  <a:cubicBezTo>
                    <a:pt x="4418" y="5668"/>
                    <a:pt x="4468" y="5677"/>
                    <a:pt x="4520" y="5677"/>
                  </a:cubicBezTo>
                  <a:cubicBezTo>
                    <a:pt x="4783" y="5677"/>
                    <a:pt x="4996" y="5464"/>
                    <a:pt x="4996" y="5202"/>
                  </a:cubicBezTo>
                  <a:lnTo>
                    <a:pt x="4996" y="5161"/>
                  </a:lnTo>
                  <a:cubicBezTo>
                    <a:pt x="5091" y="5119"/>
                    <a:pt x="5175" y="5063"/>
                    <a:pt x="5248" y="4994"/>
                  </a:cubicBezTo>
                  <a:cubicBezTo>
                    <a:pt x="5412" y="4838"/>
                    <a:pt x="5499" y="4635"/>
                    <a:pt x="5499" y="4406"/>
                  </a:cubicBezTo>
                  <a:cubicBezTo>
                    <a:pt x="5499" y="4239"/>
                    <a:pt x="5453" y="4089"/>
                    <a:pt x="5363" y="3960"/>
                  </a:cubicBezTo>
                  <a:close/>
                  <a:moveTo>
                    <a:pt x="2140" y="3663"/>
                  </a:moveTo>
                  <a:cubicBezTo>
                    <a:pt x="2137" y="3689"/>
                    <a:pt x="2118" y="3711"/>
                    <a:pt x="2093" y="3718"/>
                  </a:cubicBezTo>
                  <a:cubicBezTo>
                    <a:pt x="2087" y="3720"/>
                    <a:pt x="2081" y="3721"/>
                    <a:pt x="2075" y="3721"/>
                  </a:cubicBezTo>
                  <a:cubicBezTo>
                    <a:pt x="2055" y="3721"/>
                    <a:pt x="2036" y="3711"/>
                    <a:pt x="2024" y="3695"/>
                  </a:cubicBezTo>
                  <a:lnTo>
                    <a:pt x="1842" y="3454"/>
                  </a:lnTo>
                  <a:cubicBezTo>
                    <a:pt x="1833" y="3442"/>
                    <a:pt x="1829" y="3429"/>
                    <a:pt x="1829" y="3415"/>
                  </a:cubicBezTo>
                  <a:lnTo>
                    <a:pt x="1829" y="3028"/>
                  </a:lnTo>
                  <a:cubicBezTo>
                    <a:pt x="1829" y="3005"/>
                    <a:pt x="1841" y="2984"/>
                    <a:pt x="1860" y="2972"/>
                  </a:cubicBezTo>
                  <a:cubicBezTo>
                    <a:pt x="1880" y="2961"/>
                    <a:pt x="1904" y="2960"/>
                    <a:pt x="1924" y="2970"/>
                  </a:cubicBezTo>
                  <a:cubicBezTo>
                    <a:pt x="1977" y="2998"/>
                    <a:pt x="2030" y="3017"/>
                    <a:pt x="2081" y="3026"/>
                  </a:cubicBezTo>
                  <a:cubicBezTo>
                    <a:pt x="2112" y="3032"/>
                    <a:pt x="2135" y="3059"/>
                    <a:pt x="2135" y="3090"/>
                  </a:cubicBezTo>
                  <a:lnTo>
                    <a:pt x="2135" y="3252"/>
                  </a:lnTo>
                  <a:cubicBezTo>
                    <a:pt x="2144" y="3255"/>
                    <a:pt x="2152" y="3261"/>
                    <a:pt x="2159" y="3268"/>
                  </a:cubicBezTo>
                  <a:cubicBezTo>
                    <a:pt x="2171" y="3282"/>
                    <a:pt x="2177" y="3300"/>
                    <a:pt x="2175" y="3318"/>
                  </a:cubicBezTo>
                  <a:lnTo>
                    <a:pt x="2140" y="3663"/>
                  </a:lnTo>
                  <a:close/>
                  <a:moveTo>
                    <a:pt x="2825" y="3454"/>
                  </a:moveTo>
                  <a:lnTo>
                    <a:pt x="2644" y="3695"/>
                  </a:lnTo>
                  <a:cubicBezTo>
                    <a:pt x="2631" y="3711"/>
                    <a:pt x="2612" y="3721"/>
                    <a:pt x="2592" y="3721"/>
                  </a:cubicBezTo>
                  <a:cubicBezTo>
                    <a:pt x="2586" y="3721"/>
                    <a:pt x="2580" y="3720"/>
                    <a:pt x="2574" y="3718"/>
                  </a:cubicBezTo>
                  <a:cubicBezTo>
                    <a:pt x="2549" y="3711"/>
                    <a:pt x="2530" y="3689"/>
                    <a:pt x="2527" y="3662"/>
                  </a:cubicBezTo>
                  <a:lnTo>
                    <a:pt x="2492" y="3318"/>
                  </a:lnTo>
                  <a:cubicBezTo>
                    <a:pt x="2490" y="3300"/>
                    <a:pt x="2496" y="3282"/>
                    <a:pt x="2508" y="3268"/>
                  </a:cubicBezTo>
                  <a:cubicBezTo>
                    <a:pt x="2515" y="3261"/>
                    <a:pt x="2523" y="3255"/>
                    <a:pt x="2533" y="3252"/>
                  </a:cubicBezTo>
                  <a:lnTo>
                    <a:pt x="2533" y="3090"/>
                  </a:lnTo>
                  <a:cubicBezTo>
                    <a:pt x="2533" y="3059"/>
                    <a:pt x="2555" y="3032"/>
                    <a:pt x="2586" y="3026"/>
                  </a:cubicBezTo>
                  <a:cubicBezTo>
                    <a:pt x="2637" y="3017"/>
                    <a:pt x="2690" y="2998"/>
                    <a:pt x="2743" y="2971"/>
                  </a:cubicBezTo>
                  <a:cubicBezTo>
                    <a:pt x="2763" y="2960"/>
                    <a:pt x="2787" y="2961"/>
                    <a:pt x="2807" y="2972"/>
                  </a:cubicBezTo>
                  <a:cubicBezTo>
                    <a:pt x="2826" y="2984"/>
                    <a:pt x="2838" y="3005"/>
                    <a:pt x="2838" y="3028"/>
                  </a:cubicBezTo>
                  <a:lnTo>
                    <a:pt x="2838" y="3415"/>
                  </a:lnTo>
                  <a:cubicBezTo>
                    <a:pt x="2838" y="3429"/>
                    <a:pt x="2834" y="3442"/>
                    <a:pt x="2825" y="3454"/>
                  </a:cubicBezTo>
                  <a:close/>
                  <a:moveTo>
                    <a:pt x="2508" y="2684"/>
                  </a:moveTo>
                  <a:lnTo>
                    <a:pt x="2160" y="2684"/>
                  </a:lnTo>
                  <a:cubicBezTo>
                    <a:pt x="2083" y="2684"/>
                    <a:pt x="1934" y="2581"/>
                    <a:pt x="1776" y="2351"/>
                  </a:cubicBezTo>
                  <a:cubicBezTo>
                    <a:pt x="1651" y="2170"/>
                    <a:pt x="1564" y="1970"/>
                    <a:pt x="1544" y="1815"/>
                  </a:cubicBezTo>
                  <a:lnTo>
                    <a:pt x="1540" y="1788"/>
                  </a:lnTo>
                  <a:lnTo>
                    <a:pt x="1477" y="1747"/>
                  </a:lnTo>
                  <a:cubicBezTo>
                    <a:pt x="1459" y="1735"/>
                    <a:pt x="1448" y="1715"/>
                    <a:pt x="1448" y="1693"/>
                  </a:cubicBezTo>
                  <a:lnTo>
                    <a:pt x="1448" y="1586"/>
                  </a:lnTo>
                  <a:cubicBezTo>
                    <a:pt x="1448" y="1551"/>
                    <a:pt x="1477" y="1522"/>
                    <a:pt x="1513" y="1522"/>
                  </a:cubicBezTo>
                  <a:lnTo>
                    <a:pt x="1539" y="1522"/>
                  </a:lnTo>
                  <a:lnTo>
                    <a:pt x="1539" y="1406"/>
                  </a:lnTo>
                  <a:cubicBezTo>
                    <a:pt x="1539" y="1382"/>
                    <a:pt x="1553" y="1359"/>
                    <a:pt x="1575" y="1348"/>
                  </a:cubicBezTo>
                  <a:cubicBezTo>
                    <a:pt x="1664" y="1304"/>
                    <a:pt x="1841" y="1229"/>
                    <a:pt x="2024" y="1229"/>
                  </a:cubicBezTo>
                  <a:cubicBezTo>
                    <a:pt x="2170" y="1229"/>
                    <a:pt x="2292" y="1278"/>
                    <a:pt x="2384" y="1374"/>
                  </a:cubicBezTo>
                  <a:cubicBezTo>
                    <a:pt x="2500" y="1493"/>
                    <a:pt x="2633" y="1554"/>
                    <a:pt x="2781" y="1554"/>
                  </a:cubicBezTo>
                  <a:cubicBezTo>
                    <a:pt x="2864" y="1554"/>
                    <a:pt x="2950" y="1534"/>
                    <a:pt x="3037" y="1495"/>
                  </a:cubicBezTo>
                  <a:cubicBezTo>
                    <a:pt x="3057" y="1486"/>
                    <a:pt x="3080" y="1488"/>
                    <a:pt x="3098" y="1500"/>
                  </a:cubicBezTo>
                  <a:cubicBezTo>
                    <a:pt x="3107" y="1506"/>
                    <a:pt x="3114" y="1513"/>
                    <a:pt x="3119" y="1522"/>
                  </a:cubicBezTo>
                  <a:lnTo>
                    <a:pt x="3154" y="1522"/>
                  </a:lnTo>
                  <a:cubicBezTo>
                    <a:pt x="3190" y="1522"/>
                    <a:pt x="3219" y="1551"/>
                    <a:pt x="3219" y="1586"/>
                  </a:cubicBezTo>
                  <a:lnTo>
                    <a:pt x="3219" y="1693"/>
                  </a:lnTo>
                  <a:cubicBezTo>
                    <a:pt x="3219" y="1715"/>
                    <a:pt x="3208" y="1735"/>
                    <a:pt x="3190" y="1747"/>
                  </a:cubicBezTo>
                  <a:lnTo>
                    <a:pt x="3127" y="1788"/>
                  </a:lnTo>
                  <a:lnTo>
                    <a:pt x="3123" y="1815"/>
                  </a:lnTo>
                  <a:cubicBezTo>
                    <a:pt x="3103" y="1970"/>
                    <a:pt x="3016" y="2170"/>
                    <a:pt x="2891" y="2351"/>
                  </a:cubicBezTo>
                  <a:cubicBezTo>
                    <a:pt x="2733" y="2581"/>
                    <a:pt x="2584" y="2684"/>
                    <a:pt x="2508" y="2684"/>
                  </a:cubicBezTo>
                  <a:close/>
                  <a:moveTo>
                    <a:pt x="5035" y="4769"/>
                  </a:moveTo>
                  <a:cubicBezTo>
                    <a:pt x="4947" y="4852"/>
                    <a:pt x="4830" y="4908"/>
                    <a:pt x="4686" y="4935"/>
                  </a:cubicBezTo>
                  <a:lnTo>
                    <a:pt x="4686" y="5202"/>
                  </a:lnTo>
                  <a:cubicBezTo>
                    <a:pt x="4686" y="5293"/>
                    <a:pt x="4612" y="5367"/>
                    <a:pt x="4520" y="5367"/>
                  </a:cubicBezTo>
                  <a:cubicBezTo>
                    <a:pt x="4429" y="5367"/>
                    <a:pt x="4355" y="5293"/>
                    <a:pt x="4355" y="5202"/>
                  </a:cubicBezTo>
                  <a:lnTo>
                    <a:pt x="4355" y="4944"/>
                  </a:lnTo>
                  <a:cubicBezTo>
                    <a:pt x="4144" y="4915"/>
                    <a:pt x="3987" y="4824"/>
                    <a:pt x="3887" y="4672"/>
                  </a:cubicBezTo>
                  <a:cubicBezTo>
                    <a:pt x="3857" y="4626"/>
                    <a:pt x="3851" y="4567"/>
                    <a:pt x="3873" y="4516"/>
                  </a:cubicBezTo>
                  <a:cubicBezTo>
                    <a:pt x="3895" y="4465"/>
                    <a:pt x="3941" y="4428"/>
                    <a:pt x="3995" y="4418"/>
                  </a:cubicBezTo>
                  <a:lnTo>
                    <a:pt x="4121" y="4395"/>
                  </a:lnTo>
                  <a:cubicBezTo>
                    <a:pt x="4185" y="4383"/>
                    <a:pt x="4250" y="4410"/>
                    <a:pt x="4287" y="4463"/>
                  </a:cubicBezTo>
                  <a:cubicBezTo>
                    <a:pt x="4334" y="4531"/>
                    <a:pt x="4414" y="4565"/>
                    <a:pt x="4524" y="4565"/>
                  </a:cubicBezTo>
                  <a:cubicBezTo>
                    <a:pt x="4693" y="4565"/>
                    <a:pt x="4693" y="4498"/>
                    <a:pt x="4693" y="4475"/>
                  </a:cubicBezTo>
                  <a:cubicBezTo>
                    <a:pt x="4693" y="4443"/>
                    <a:pt x="4681" y="4420"/>
                    <a:pt x="4656" y="4402"/>
                  </a:cubicBezTo>
                  <a:cubicBezTo>
                    <a:pt x="4629" y="4384"/>
                    <a:pt x="4581" y="4367"/>
                    <a:pt x="4512" y="4353"/>
                  </a:cubicBezTo>
                  <a:cubicBezTo>
                    <a:pt x="4237" y="4297"/>
                    <a:pt x="4059" y="4224"/>
                    <a:pt x="3985" y="4136"/>
                  </a:cubicBezTo>
                  <a:cubicBezTo>
                    <a:pt x="3909" y="4048"/>
                    <a:pt x="3872" y="3948"/>
                    <a:pt x="3872" y="3833"/>
                  </a:cubicBezTo>
                  <a:cubicBezTo>
                    <a:pt x="3872" y="3707"/>
                    <a:pt x="3914" y="3595"/>
                    <a:pt x="3995" y="3497"/>
                  </a:cubicBezTo>
                  <a:cubicBezTo>
                    <a:pt x="4074" y="3403"/>
                    <a:pt x="4195" y="3342"/>
                    <a:pt x="4355" y="3316"/>
                  </a:cubicBezTo>
                  <a:lnTo>
                    <a:pt x="4355" y="3124"/>
                  </a:lnTo>
                  <a:cubicBezTo>
                    <a:pt x="4355" y="3033"/>
                    <a:pt x="4429" y="2959"/>
                    <a:pt x="4520" y="2959"/>
                  </a:cubicBezTo>
                  <a:cubicBezTo>
                    <a:pt x="4612" y="2959"/>
                    <a:pt x="4686" y="3033"/>
                    <a:pt x="4686" y="3124"/>
                  </a:cubicBezTo>
                  <a:lnTo>
                    <a:pt x="4686" y="3319"/>
                  </a:lnTo>
                  <a:cubicBezTo>
                    <a:pt x="4829" y="3346"/>
                    <a:pt x="4940" y="3404"/>
                    <a:pt x="5024" y="3494"/>
                  </a:cubicBezTo>
                  <a:cubicBezTo>
                    <a:pt x="5063" y="3536"/>
                    <a:pt x="5078" y="3595"/>
                    <a:pt x="5064" y="3650"/>
                  </a:cubicBezTo>
                  <a:cubicBezTo>
                    <a:pt x="5049" y="3705"/>
                    <a:pt x="5007" y="3749"/>
                    <a:pt x="4953" y="3766"/>
                  </a:cubicBezTo>
                  <a:lnTo>
                    <a:pt x="4867" y="3793"/>
                  </a:lnTo>
                  <a:cubicBezTo>
                    <a:pt x="4805" y="3812"/>
                    <a:pt x="4737" y="3793"/>
                    <a:pt x="4693" y="3744"/>
                  </a:cubicBezTo>
                  <a:cubicBezTo>
                    <a:pt x="4650" y="3696"/>
                    <a:pt x="4586" y="3671"/>
                    <a:pt x="4503" y="3671"/>
                  </a:cubicBezTo>
                  <a:cubicBezTo>
                    <a:pt x="4436" y="3671"/>
                    <a:pt x="4356" y="3687"/>
                    <a:pt x="4356" y="3763"/>
                  </a:cubicBezTo>
                  <a:cubicBezTo>
                    <a:pt x="4356" y="3785"/>
                    <a:pt x="4364" y="3804"/>
                    <a:pt x="4379" y="3819"/>
                  </a:cubicBezTo>
                  <a:cubicBezTo>
                    <a:pt x="4396" y="3835"/>
                    <a:pt x="4444" y="3852"/>
                    <a:pt x="4521" y="3870"/>
                  </a:cubicBezTo>
                  <a:cubicBezTo>
                    <a:pt x="4701" y="3909"/>
                    <a:pt x="4832" y="3945"/>
                    <a:pt x="4910" y="3976"/>
                  </a:cubicBezTo>
                  <a:cubicBezTo>
                    <a:pt x="4990" y="4008"/>
                    <a:pt x="5057" y="4062"/>
                    <a:pt x="5110" y="4137"/>
                  </a:cubicBezTo>
                  <a:cubicBezTo>
                    <a:pt x="5162" y="4213"/>
                    <a:pt x="5189" y="4303"/>
                    <a:pt x="5189" y="4406"/>
                  </a:cubicBezTo>
                  <a:cubicBezTo>
                    <a:pt x="5189" y="4550"/>
                    <a:pt x="5137" y="4672"/>
                    <a:pt x="5035" y="4769"/>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grpSp>
        <p:nvGrpSpPr>
          <p:cNvPr id="9" name="iṣ1ïḓé"/>
          <p:cNvGrpSpPr/>
          <p:nvPr/>
        </p:nvGrpSpPr>
        <p:grpSpPr>
          <a:xfrm>
            <a:off x="9987871" y="2778811"/>
            <a:ext cx="603314" cy="603314"/>
            <a:chOff x="4583306" y="1690731"/>
            <a:chExt cx="650424" cy="650424"/>
          </a:xfrm>
        </p:grpSpPr>
        <p:sp>
          <p:nvSpPr>
            <p:cNvPr id="10" name="îşlíḋê"/>
            <p:cNvSpPr/>
            <p:nvPr/>
          </p:nvSpPr>
          <p:spPr>
            <a:xfrm>
              <a:off x="4583306" y="1690731"/>
              <a:ext cx="650424" cy="650424"/>
            </a:xfrm>
            <a:prstGeom prst="ellipse">
              <a:avLst/>
            </a:prstGeom>
            <a:solidFill>
              <a:srgbClr val="2E2B81"/>
            </a:solidFill>
            <a:ln w="38100">
              <a:solidFill>
                <a:schemeClr val="bg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endParaRPr lang="zh-CN" altLang="en-US" sz="2000" b="1" i="1">
                <a:solidFill>
                  <a:schemeClr val="tx1"/>
                </a:solidFill>
              </a:endParaRPr>
            </a:p>
          </p:txBody>
        </p:sp>
        <p:sp>
          <p:nvSpPr>
            <p:cNvPr id="11" name="ïŝḷïḑe"/>
            <p:cNvSpPr/>
            <p:nvPr/>
          </p:nvSpPr>
          <p:spPr>
            <a:xfrm>
              <a:off x="4731935" y="1839423"/>
              <a:ext cx="353167" cy="353044"/>
            </a:xfrm>
            <a:custGeom>
              <a:avLst/>
              <a:gdLst>
                <a:gd name="connsiteX0" fmla="*/ 0 w 606933"/>
                <a:gd name="connsiteY0" fmla="*/ 362213 h 606722"/>
                <a:gd name="connsiteX1" fmla="*/ 88983 w 606933"/>
                <a:gd name="connsiteY1" fmla="*/ 362213 h 606722"/>
                <a:gd name="connsiteX2" fmla="*/ 88983 w 606933"/>
                <a:gd name="connsiteY2" fmla="*/ 364880 h 606722"/>
                <a:gd name="connsiteX3" fmla="*/ 88983 w 606933"/>
                <a:gd name="connsiteY3" fmla="*/ 398210 h 606722"/>
                <a:gd name="connsiteX4" fmla="*/ 88983 w 606933"/>
                <a:gd name="connsiteY4" fmla="*/ 560238 h 606722"/>
                <a:gd name="connsiteX5" fmla="*/ 88983 w 606933"/>
                <a:gd name="connsiteY5" fmla="*/ 570637 h 606722"/>
                <a:gd name="connsiteX6" fmla="*/ 88983 w 606933"/>
                <a:gd name="connsiteY6" fmla="*/ 606722 h 606722"/>
                <a:gd name="connsiteX7" fmla="*/ 0 w 606933"/>
                <a:gd name="connsiteY7" fmla="*/ 606722 h 606722"/>
                <a:gd name="connsiteX8" fmla="*/ 276890 w 606933"/>
                <a:gd name="connsiteY8" fmla="*/ 335751 h 606722"/>
                <a:gd name="connsiteX9" fmla="*/ 443069 w 606933"/>
                <a:gd name="connsiteY9" fmla="*/ 377345 h 606722"/>
                <a:gd name="connsiteX10" fmla="*/ 443069 w 606933"/>
                <a:gd name="connsiteY10" fmla="*/ 423559 h 606722"/>
                <a:gd name="connsiteX11" fmla="*/ 442802 w 606933"/>
                <a:gd name="connsiteY11" fmla="*/ 423648 h 606722"/>
                <a:gd name="connsiteX12" fmla="*/ 323976 w 606933"/>
                <a:gd name="connsiteY12" fmla="*/ 394764 h 606722"/>
                <a:gd name="connsiteX13" fmla="*/ 315342 w 606933"/>
                <a:gd name="connsiteY13" fmla="*/ 429781 h 606722"/>
                <a:gd name="connsiteX14" fmla="*/ 443336 w 606933"/>
                <a:gd name="connsiteY14" fmla="*/ 460887 h 606722"/>
                <a:gd name="connsiteX15" fmla="*/ 593493 w 606933"/>
                <a:gd name="connsiteY15" fmla="*/ 419649 h 606722"/>
                <a:gd name="connsiteX16" fmla="*/ 606933 w 606933"/>
                <a:gd name="connsiteY16" fmla="*/ 470663 h 606722"/>
                <a:gd name="connsiteX17" fmla="*/ 382810 w 606933"/>
                <a:gd name="connsiteY17" fmla="*/ 594021 h 606722"/>
                <a:gd name="connsiteX18" fmla="*/ 212804 w 606933"/>
                <a:gd name="connsiteY18" fmla="*/ 546384 h 606722"/>
                <a:gd name="connsiteX19" fmla="*/ 125042 w 606933"/>
                <a:gd name="connsiteY19" fmla="*/ 556249 h 606722"/>
                <a:gd name="connsiteX20" fmla="*/ 125042 w 606933"/>
                <a:gd name="connsiteY20" fmla="*/ 519900 h 606722"/>
                <a:gd name="connsiteX21" fmla="*/ 125042 w 606933"/>
                <a:gd name="connsiteY21" fmla="*/ 395742 h 606722"/>
                <a:gd name="connsiteX22" fmla="*/ 125042 w 606933"/>
                <a:gd name="connsiteY22" fmla="*/ 362236 h 606722"/>
                <a:gd name="connsiteX23" fmla="*/ 125042 w 606933"/>
                <a:gd name="connsiteY23" fmla="*/ 359303 h 606722"/>
                <a:gd name="connsiteX24" fmla="*/ 382041 w 606933"/>
                <a:gd name="connsiteY24" fmla="*/ 177119 h 606722"/>
                <a:gd name="connsiteX25" fmla="*/ 399471 w 606933"/>
                <a:gd name="connsiteY25" fmla="*/ 197750 h 606722"/>
                <a:gd name="connsiteX26" fmla="*/ 382041 w 606933"/>
                <a:gd name="connsiteY26" fmla="*/ 218470 h 606722"/>
                <a:gd name="connsiteX27" fmla="*/ 345841 w 606933"/>
                <a:gd name="connsiteY27" fmla="*/ 95828 h 606722"/>
                <a:gd name="connsiteX28" fmla="*/ 345841 w 606933"/>
                <a:gd name="connsiteY28" fmla="*/ 137109 h 606722"/>
                <a:gd name="connsiteX29" fmla="*/ 328341 w 606933"/>
                <a:gd name="connsiteY29" fmla="*/ 116513 h 606722"/>
                <a:gd name="connsiteX30" fmla="*/ 345841 w 606933"/>
                <a:gd name="connsiteY30" fmla="*/ 95828 h 606722"/>
                <a:gd name="connsiteX31" fmla="*/ 345877 w 606933"/>
                <a:gd name="connsiteY31" fmla="*/ 41411 h 606722"/>
                <a:gd name="connsiteX32" fmla="*/ 345877 w 606933"/>
                <a:gd name="connsiteY32" fmla="*/ 59184 h 606722"/>
                <a:gd name="connsiteX33" fmla="*/ 315978 w 606933"/>
                <a:gd name="connsiteY33" fmla="*/ 70115 h 606722"/>
                <a:gd name="connsiteX34" fmla="*/ 292308 w 606933"/>
                <a:gd name="connsiteY34" fmla="*/ 116502 h 606722"/>
                <a:gd name="connsiteX35" fmla="*/ 315978 w 606933"/>
                <a:gd name="connsiteY35" fmla="*/ 162890 h 606722"/>
                <a:gd name="connsiteX36" fmla="*/ 345877 w 606933"/>
                <a:gd name="connsiteY36" fmla="*/ 173820 h 606722"/>
                <a:gd name="connsiteX37" fmla="*/ 345877 w 606933"/>
                <a:gd name="connsiteY37" fmla="*/ 218431 h 606722"/>
                <a:gd name="connsiteX38" fmla="*/ 328347 w 606933"/>
                <a:gd name="connsiteY38" fmla="*/ 197725 h 606722"/>
                <a:gd name="connsiteX39" fmla="*/ 292308 w 606933"/>
                <a:gd name="connsiteY39" fmla="*/ 197725 h 606722"/>
                <a:gd name="connsiteX40" fmla="*/ 315978 w 606933"/>
                <a:gd name="connsiteY40" fmla="*/ 244113 h 606722"/>
                <a:gd name="connsiteX41" fmla="*/ 345877 w 606933"/>
                <a:gd name="connsiteY41" fmla="*/ 255043 h 606722"/>
                <a:gd name="connsiteX42" fmla="*/ 345877 w 606933"/>
                <a:gd name="connsiteY42" fmla="*/ 272816 h 606722"/>
                <a:gd name="connsiteX43" fmla="*/ 382004 w 606933"/>
                <a:gd name="connsiteY43" fmla="*/ 272816 h 606722"/>
                <a:gd name="connsiteX44" fmla="*/ 382004 w 606933"/>
                <a:gd name="connsiteY44" fmla="*/ 255043 h 606722"/>
                <a:gd name="connsiteX45" fmla="*/ 411814 w 606933"/>
                <a:gd name="connsiteY45" fmla="*/ 244113 h 606722"/>
                <a:gd name="connsiteX46" fmla="*/ 435573 w 606933"/>
                <a:gd name="connsiteY46" fmla="*/ 197725 h 606722"/>
                <a:gd name="connsiteX47" fmla="*/ 411814 w 606933"/>
                <a:gd name="connsiteY47" fmla="*/ 151338 h 606722"/>
                <a:gd name="connsiteX48" fmla="*/ 382004 w 606933"/>
                <a:gd name="connsiteY48" fmla="*/ 140407 h 606722"/>
                <a:gd name="connsiteX49" fmla="*/ 382004 w 606933"/>
                <a:gd name="connsiteY49" fmla="*/ 95797 h 606722"/>
                <a:gd name="connsiteX50" fmla="*/ 399446 w 606933"/>
                <a:gd name="connsiteY50" fmla="*/ 116502 h 606722"/>
                <a:gd name="connsiteX51" fmla="*/ 435573 w 606933"/>
                <a:gd name="connsiteY51" fmla="*/ 116502 h 606722"/>
                <a:gd name="connsiteX52" fmla="*/ 411814 w 606933"/>
                <a:gd name="connsiteY52" fmla="*/ 70115 h 606722"/>
                <a:gd name="connsiteX53" fmla="*/ 382004 w 606933"/>
                <a:gd name="connsiteY53" fmla="*/ 59184 h 606722"/>
                <a:gd name="connsiteX54" fmla="*/ 382004 w 606933"/>
                <a:gd name="connsiteY54" fmla="*/ 41411 h 606722"/>
                <a:gd name="connsiteX55" fmla="*/ 363941 w 606933"/>
                <a:gd name="connsiteY55" fmla="*/ 0 h 606722"/>
                <a:gd name="connsiteX56" fmla="*/ 521266 w 606933"/>
                <a:gd name="connsiteY56" fmla="*/ 157114 h 606722"/>
                <a:gd name="connsiteX57" fmla="*/ 363941 w 606933"/>
                <a:gd name="connsiteY57" fmla="*/ 314228 h 606722"/>
                <a:gd name="connsiteX58" fmla="*/ 206615 w 606933"/>
                <a:gd name="connsiteY58" fmla="*/ 157114 h 606722"/>
                <a:gd name="connsiteX59" fmla="*/ 363941 w 606933"/>
                <a:gd name="connsiteY5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6933" h="606722">
                  <a:moveTo>
                    <a:pt x="0" y="362213"/>
                  </a:moveTo>
                  <a:lnTo>
                    <a:pt x="88983" y="362213"/>
                  </a:lnTo>
                  <a:lnTo>
                    <a:pt x="88983" y="364880"/>
                  </a:lnTo>
                  <a:lnTo>
                    <a:pt x="88983" y="398210"/>
                  </a:lnTo>
                  <a:lnTo>
                    <a:pt x="88983" y="560238"/>
                  </a:lnTo>
                  <a:lnTo>
                    <a:pt x="88983" y="570637"/>
                  </a:lnTo>
                  <a:lnTo>
                    <a:pt x="88983" y="606722"/>
                  </a:lnTo>
                  <a:lnTo>
                    <a:pt x="0" y="606722"/>
                  </a:lnTo>
                  <a:close/>
                  <a:moveTo>
                    <a:pt x="276890" y="335751"/>
                  </a:moveTo>
                  <a:lnTo>
                    <a:pt x="443069" y="377345"/>
                  </a:lnTo>
                  <a:lnTo>
                    <a:pt x="443069" y="423559"/>
                  </a:lnTo>
                  <a:lnTo>
                    <a:pt x="442802" y="423648"/>
                  </a:lnTo>
                  <a:lnTo>
                    <a:pt x="323976" y="394764"/>
                  </a:lnTo>
                  <a:lnTo>
                    <a:pt x="315342" y="429781"/>
                  </a:lnTo>
                  <a:lnTo>
                    <a:pt x="443336" y="460887"/>
                  </a:lnTo>
                  <a:lnTo>
                    <a:pt x="593493" y="419649"/>
                  </a:lnTo>
                  <a:lnTo>
                    <a:pt x="606933" y="470663"/>
                  </a:lnTo>
                  <a:lnTo>
                    <a:pt x="382810" y="594021"/>
                  </a:lnTo>
                  <a:lnTo>
                    <a:pt x="212804" y="546384"/>
                  </a:lnTo>
                  <a:lnTo>
                    <a:pt x="125042" y="556249"/>
                  </a:lnTo>
                  <a:lnTo>
                    <a:pt x="125042" y="519900"/>
                  </a:lnTo>
                  <a:lnTo>
                    <a:pt x="125042" y="395742"/>
                  </a:lnTo>
                  <a:lnTo>
                    <a:pt x="125042" y="362236"/>
                  </a:lnTo>
                  <a:lnTo>
                    <a:pt x="125042" y="359303"/>
                  </a:lnTo>
                  <a:close/>
                  <a:moveTo>
                    <a:pt x="382041" y="177119"/>
                  </a:moveTo>
                  <a:cubicBezTo>
                    <a:pt x="399471" y="181654"/>
                    <a:pt x="399471" y="192859"/>
                    <a:pt x="399471" y="197750"/>
                  </a:cubicBezTo>
                  <a:cubicBezTo>
                    <a:pt x="399471" y="202641"/>
                    <a:pt x="399471" y="213934"/>
                    <a:pt x="382041" y="218470"/>
                  </a:cubicBezTo>
                  <a:close/>
                  <a:moveTo>
                    <a:pt x="345841" y="95828"/>
                  </a:moveTo>
                  <a:lnTo>
                    <a:pt x="345841" y="137109"/>
                  </a:lnTo>
                  <a:cubicBezTo>
                    <a:pt x="328341" y="132670"/>
                    <a:pt x="328341" y="121395"/>
                    <a:pt x="328341" y="116513"/>
                  </a:cubicBezTo>
                  <a:cubicBezTo>
                    <a:pt x="328341" y="111630"/>
                    <a:pt x="328341" y="100355"/>
                    <a:pt x="345841" y="95828"/>
                  </a:cubicBezTo>
                  <a:close/>
                  <a:moveTo>
                    <a:pt x="345877" y="41411"/>
                  </a:moveTo>
                  <a:lnTo>
                    <a:pt x="345877" y="59184"/>
                  </a:lnTo>
                  <a:cubicBezTo>
                    <a:pt x="334220" y="60961"/>
                    <a:pt x="324253" y="64605"/>
                    <a:pt x="315978" y="70115"/>
                  </a:cubicBezTo>
                  <a:cubicBezTo>
                    <a:pt x="300494" y="80423"/>
                    <a:pt x="292308" y="96508"/>
                    <a:pt x="292308" y="116502"/>
                  </a:cubicBezTo>
                  <a:cubicBezTo>
                    <a:pt x="292308" y="136497"/>
                    <a:pt x="300494" y="152582"/>
                    <a:pt x="315978" y="162890"/>
                  </a:cubicBezTo>
                  <a:cubicBezTo>
                    <a:pt x="324253" y="168400"/>
                    <a:pt x="334220" y="172043"/>
                    <a:pt x="345877" y="173820"/>
                  </a:cubicBezTo>
                  <a:lnTo>
                    <a:pt x="345877" y="218431"/>
                  </a:lnTo>
                  <a:cubicBezTo>
                    <a:pt x="328347" y="213899"/>
                    <a:pt x="328347" y="202613"/>
                    <a:pt x="328347" y="197725"/>
                  </a:cubicBezTo>
                  <a:lnTo>
                    <a:pt x="292308" y="197725"/>
                  </a:lnTo>
                  <a:cubicBezTo>
                    <a:pt x="292308" y="217720"/>
                    <a:pt x="300494" y="233805"/>
                    <a:pt x="315978" y="244113"/>
                  </a:cubicBezTo>
                  <a:cubicBezTo>
                    <a:pt x="324253" y="249623"/>
                    <a:pt x="334220" y="253266"/>
                    <a:pt x="345877" y="255043"/>
                  </a:cubicBezTo>
                  <a:lnTo>
                    <a:pt x="345877" y="272816"/>
                  </a:lnTo>
                  <a:lnTo>
                    <a:pt x="382004" y="272816"/>
                  </a:lnTo>
                  <a:lnTo>
                    <a:pt x="382004" y="255043"/>
                  </a:lnTo>
                  <a:cubicBezTo>
                    <a:pt x="393573" y="253266"/>
                    <a:pt x="403628" y="249623"/>
                    <a:pt x="411814" y="244113"/>
                  </a:cubicBezTo>
                  <a:cubicBezTo>
                    <a:pt x="427387" y="233805"/>
                    <a:pt x="435573" y="217720"/>
                    <a:pt x="435573" y="197725"/>
                  </a:cubicBezTo>
                  <a:cubicBezTo>
                    <a:pt x="435573" y="177731"/>
                    <a:pt x="427387" y="161735"/>
                    <a:pt x="411814" y="151338"/>
                  </a:cubicBezTo>
                  <a:cubicBezTo>
                    <a:pt x="403628" y="145917"/>
                    <a:pt x="393573" y="142273"/>
                    <a:pt x="382004" y="140407"/>
                  </a:cubicBezTo>
                  <a:lnTo>
                    <a:pt x="382004" y="95797"/>
                  </a:lnTo>
                  <a:cubicBezTo>
                    <a:pt x="399446" y="100329"/>
                    <a:pt x="399446" y="111615"/>
                    <a:pt x="399446" y="116502"/>
                  </a:cubicBezTo>
                  <a:lnTo>
                    <a:pt x="435573" y="116502"/>
                  </a:lnTo>
                  <a:cubicBezTo>
                    <a:pt x="435573" y="96508"/>
                    <a:pt x="427387" y="80423"/>
                    <a:pt x="411814" y="70115"/>
                  </a:cubicBezTo>
                  <a:cubicBezTo>
                    <a:pt x="403628" y="64605"/>
                    <a:pt x="393573" y="60961"/>
                    <a:pt x="382004" y="59184"/>
                  </a:cubicBezTo>
                  <a:lnTo>
                    <a:pt x="382004" y="41411"/>
                  </a:lnTo>
                  <a:close/>
                  <a:moveTo>
                    <a:pt x="363941" y="0"/>
                  </a:moveTo>
                  <a:cubicBezTo>
                    <a:pt x="450701" y="0"/>
                    <a:pt x="521266" y="70470"/>
                    <a:pt x="521266" y="157114"/>
                  </a:cubicBezTo>
                  <a:cubicBezTo>
                    <a:pt x="521266" y="243758"/>
                    <a:pt x="450701" y="314228"/>
                    <a:pt x="363941" y="314228"/>
                  </a:cubicBezTo>
                  <a:cubicBezTo>
                    <a:pt x="277180" y="314228"/>
                    <a:pt x="206615" y="243758"/>
                    <a:pt x="206615" y="157114"/>
                  </a:cubicBezTo>
                  <a:cubicBezTo>
                    <a:pt x="206615" y="70470"/>
                    <a:pt x="277180" y="0"/>
                    <a:pt x="363941" y="0"/>
                  </a:cubicBezTo>
                  <a:close/>
                </a:path>
              </a:pathLst>
            </a:custGeom>
            <a:solidFill>
              <a:schemeClr val="bg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lnSpcReduction="2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sp>
        <p:nvSpPr>
          <p:cNvPr id="12" name="TextBox 15"/>
          <p:cNvSpPr txBox="1">
            <a:spLocks noChangeArrowheads="1"/>
          </p:cNvSpPr>
          <p:nvPr/>
        </p:nvSpPr>
        <p:spPr bwMode="auto">
          <a:xfrm>
            <a:off x="9187615" y="3346567"/>
            <a:ext cx="222338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400" b="1" dirty="0" smtClean="0"/>
              <a:t>输入标题</a:t>
            </a:r>
            <a:endParaRPr lang="en-US" altLang="zh-CN" sz="2400" b="1" dirty="0"/>
          </a:p>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a:t>
            </a:r>
            <a:r>
              <a:rPr lang="zh-CN" altLang="en-US" sz="1100" dirty="0" smtClean="0"/>
              <a:t>此处</a:t>
            </a:r>
            <a:endParaRPr lang="en-US" altLang="zh-CN" sz="1100" dirty="0"/>
          </a:p>
        </p:txBody>
      </p:sp>
      <p:sp>
        <p:nvSpPr>
          <p:cNvPr id="13" name="TextBox 15"/>
          <p:cNvSpPr txBox="1">
            <a:spLocks noChangeArrowheads="1"/>
          </p:cNvSpPr>
          <p:nvPr/>
        </p:nvSpPr>
        <p:spPr bwMode="auto">
          <a:xfrm>
            <a:off x="6621381" y="3349274"/>
            <a:ext cx="222338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400" b="1" dirty="0" smtClean="0"/>
              <a:t>输入标题</a:t>
            </a:r>
            <a:endParaRPr lang="en-US" altLang="zh-CN" sz="2400" b="1" dirty="0"/>
          </a:p>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a:t>
            </a:r>
            <a:r>
              <a:rPr lang="zh-CN" altLang="en-US" sz="1100" dirty="0" smtClean="0"/>
              <a:t>此处</a:t>
            </a:r>
            <a:endParaRPr lang="en-US" altLang="zh-CN"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0"/>
          <p:cNvSpPr txBox="1"/>
          <p:nvPr/>
        </p:nvSpPr>
        <p:spPr>
          <a:xfrm>
            <a:off x="1074515" y="319740"/>
            <a:ext cx="2569437" cy="430887"/>
          </a:xfrm>
          <a:prstGeom prst="rect">
            <a:avLst/>
          </a:prstGeom>
        </p:spPr>
        <p:txBody>
          <a:bodyPr vert="horz" wrap="square" lIns="45720" tIns="0" rIns="45720" bIns="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algn="dist" defTabSz="228600"/>
            <a:r>
              <a:rPr lang="zh-CN" altLang="en-US" sz="2800" b="1" dirty="0" smtClean="0">
                <a:solidFill>
                  <a:schemeClr val="tx1"/>
                </a:solidFill>
                <a:latin typeface="微软雅黑" panose="020B0503020204020204" pitchFamily="34" charset="-122"/>
                <a:ea typeface="微软雅黑" panose="020B0503020204020204" pitchFamily="34" charset="-122"/>
                <a:cs typeface="Lato Regular"/>
              </a:rPr>
              <a:t>单击输入</a:t>
            </a:r>
            <a:r>
              <a:rPr lang="zh-CN" altLang="en-US" sz="2800" b="1" dirty="0">
                <a:solidFill>
                  <a:schemeClr val="tx1"/>
                </a:solidFill>
                <a:latin typeface="微软雅黑" panose="020B0503020204020204" pitchFamily="34" charset="-122"/>
                <a:ea typeface="微软雅黑" panose="020B0503020204020204" pitchFamily="34" charset="-122"/>
                <a:cs typeface="Lato Regular"/>
              </a:rPr>
              <a:t>标题</a:t>
            </a:r>
            <a:endParaRPr lang="zh-CN" altLang="en-US" sz="2800" b="1" dirty="0">
              <a:solidFill>
                <a:schemeClr val="tx1"/>
              </a:solidFill>
              <a:latin typeface="微软雅黑" panose="020B0503020204020204" pitchFamily="34" charset="-122"/>
              <a:ea typeface="微软雅黑" panose="020B0503020204020204" pitchFamily="34" charset="-122"/>
              <a:cs typeface="Lato Regular"/>
            </a:endParaRPr>
          </a:p>
        </p:txBody>
      </p:sp>
      <p:sp>
        <p:nvSpPr>
          <p:cNvPr id="3" name="圆角矩形 2"/>
          <p:cNvSpPr/>
          <p:nvPr/>
        </p:nvSpPr>
        <p:spPr>
          <a:xfrm>
            <a:off x="-327546" y="232012"/>
            <a:ext cx="1132764" cy="518615"/>
          </a:xfrm>
          <a:prstGeom prst="roundRect">
            <a:avLst>
              <a:gd name="adj" fmla="val 50000"/>
            </a:avLst>
          </a:prstGeom>
          <a:solidFill>
            <a:srgbClr val="F69D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Shape 514"/>
          <p:cNvSpPr/>
          <p:nvPr/>
        </p:nvSpPr>
        <p:spPr>
          <a:xfrm>
            <a:off x="9317472" y="2272904"/>
            <a:ext cx="1690636" cy="2781949"/>
          </a:xfrm>
          <a:custGeom>
            <a:avLst/>
            <a:gdLst/>
            <a:ahLst/>
            <a:cxnLst>
              <a:cxn ang="0">
                <a:pos x="wd2" y="hd2"/>
              </a:cxn>
              <a:cxn ang="5400000">
                <a:pos x="wd2" y="hd2"/>
              </a:cxn>
              <a:cxn ang="10800000">
                <a:pos x="wd2" y="hd2"/>
              </a:cxn>
              <a:cxn ang="16200000">
                <a:pos x="wd2" y="hd2"/>
              </a:cxn>
            </a:cxnLst>
            <a:rect l="0" t="0" r="r" b="b"/>
            <a:pathLst>
              <a:path w="21599" h="21600" extrusionOk="0">
                <a:moveTo>
                  <a:pt x="0" y="0"/>
                </a:moveTo>
                <a:lnTo>
                  <a:pt x="0" y="1790"/>
                </a:lnTo>
                <a:lnTo>
                  <a:pt x="3643" y="1790"/>
                </a:lnTo>
                <a:cubicBezTo>
                  <a:pt x="7802" y="1790"/>
                  <a:pt x="11571" y="2809"/>
                  <a:pt x="14305" y="4448"/>
                </a:cubicBezTo>
                <a:cubicBezTo>
                  <a:pt x="17038" y="6089"/>
                  <a:pt x="18717" y="8332"/>
                  <a:pt x="18717" y="10800"/>
                </a:cubicBezTo>
                <a:cubicBezTo>
                  <a:pt x="18717" y="13268"/>
                  <a:pt x="17038" y="15511"/>
                  <a:pt x="14305" y="17152"/>
                </a:cubicBezTo>
                <a:cubicBezTo>
                  <a:pt x="11571" y="18791"/>
                  <a:pt x="7802" y="19812"/>
                  <a:pt x="3643" y="19812"/>
                </a:cubicBezTo>
                <a:lnTo>
                  <a:pt x="0" y="19812"/>
                </a:lnTo>
                <a:lnTo>
                  <a:pt x="0" y="21600"/>
                </a:lnTo>
                <a:lnTo>
                  <a:pt x="3643" y="21600"/>
                </a:lnTo>
                <a:cubicBezTo>
                  <a:pt x="8569" y="21600"/>
                  <a:pt x="13055" y="20390"/>
                  <a:pt x="16308" y="18439"/>
                </a:cubicBezTo>
                <a:cubicBezTo>
                  <a:pt x="19563" y="16489"/>
                  <a:pt x="21600" y="13780"/>
                  <a:pt x="21599" y="10800"/>
                </a:cubicBezTo>
                <a:cubicBezTo>
                  <a:pt x="21600" y="7820"/>
                  <a:pt x="19563" y="5111"/>
                  <a:pt x="16308" y="3161"/>
                </a:cubicBezTo>
                <a:cubicBezTo>
                  <a:pt x="13055" y="1210"/>
                  <a:pt x="8569" y="0"/>
                  <a:pt x="3643" y="0"/>
                </a:cubicBezTo>
                <a:lnTo>
                  <a:pt x="0" y="0"/>
                </a:lnTo>
                <a:close/>
              </a:path>
            </a:pathLst>
          </a:custGeom>
          <a:solidFill>
            <a:schemeClr val="tx1">
              <a:lumMod val="85000"/>
              <a:lumOff val="15000"/>
            </a:schemeClr>
          </a:solidFill>
          <a:ln w="12700">
            <a:noFill/>
            <a:miter lim="400000"/>
          </a:ln>
        </p:spPr>
        <p:txBody>
          <a:bodyPr lIns="17898" tIns="17898" rIns="17898" bIns="17898" anchor="ct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5" name="Shape 515"/>
          <p:cNvSpPr/>
          <p:nvPr/>
        </p:nvSpPr>
        <p:spPr>
          <a:xfrm>
            <a:off x="5083802" y="4824317"/>
            <a:ext cx="1613470" cy="230537"/>
          </a:xfrm>
          <a:prstGeom prst="rect">
            <a:avLst/>
          </a:prstGeom>
          <a:solidFill>
            <a:schemeClr val="tx1">
              <a:lumMod val="85000"/>
              <a:lumOff val="15000"/>
            </a:schemeClr>
          </a:solidFill>
          <a:ln w="12700">
            <a:noFill/>
            <a:miter lim="400000"/>
          </a:ln>
        </p:spPr>
        <p:txBody>
          <a:bodyPr lIns="17898" tIns="17898" rIns="17898" bIns="17898" anchor="ct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6" name="Shape 516"/>
          <p:cNvSpPr/>
          <p:nvPr/>
        </p:nvSpPr>
        <p:spPr>
          <a:xfrm>
            <a:off x="6697277" y="4824317"/>
            <a:ext cx="2626433" cy="230537"/>
          </a:xfrm>
          <a:prstGeom prst="rect">
            <a:avLst/>
          </a:prstGeom>
          <a:solidFill>
            <a:schemeClr val="tx1">
              <a:lumMod val="85000"/>
              <a:lumOff val="15000"/>
            </a:schemeClr>
          </a:solidFill>
          <a:ln w="12700">
            <a:noFill/>
            <a:miter lim="400000"/>
          </a:ln>
        </p:spPr>
        <p:txBody>
          <a:bodyPr lIns="17898" tIns="17898" rIns="17898" bIns="17898" anchor="ct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7" name="Shape 517"/>
          <p:cNvSpPr/>
          <p:nvPr/>
        </p:nvSpPr>
        <p:spPr>
          <a:xfrm>
            <a:off x="2376305" y="2272906"/>
            <a:ext cx="2083930" cy="1390976"/>
          </a:xfrm>
          <a:custGeom>
            <a:avLst/>
            <a:gdLst/>
            <a:ahLst/>
            <a:cxnLst>
              <a:cxn ang="0">
                <a:pos x="wd2" y="hd2"/>
              </a:cxn>
              <a:cxn ang="5400000">
                <a:pos x="wd2" y="hd2"/>
              </a:cxn>
              <a:cxn ang="10800000">
                <a:pos x="wd2" y="hd2"/>
              </a:cxn>
              <a:cxn ang="16200000">
                <a:pos x="wd2" y="hd2"/>
              </a:cxn>
            </a:cxnLst>
            <a:rect l="0" t="0" r="r" b="b"/>
            <a:pathLst>
              <a:path w="21599" h="21600" extrusionOk="0">
                <a:moveTo>
                  <a:pt x="14569" y="0"/>
                </a:moveTo>
                <a:cubicBezTo>
                  <a:pt x="10573" y="0"/>
                  <a:pt x="6931" y="2419"/>
                  <a:pt x="4292" y="6323"/>
                </a:cubicBezTo>
                <a:cubicBezTo>
                  <a:pt x="1652" y="10223"/>
                  <a:pt x="-1" y="15640"/>
                  <a:pt x="0" y="21600"/>
                </a:cubicBezTo>
                <a:lnTo>
                  <a:pt x="2340" y="21600"/>
                </a:lnTo>
                <a:cubicBezTo>
                  <a:pt x="2340" y="16664"/>
                  <a:pt x="3700" y="12177"/>
                  <a:pt x="5917" y="8896"/>
                </a:cubicBezTo>
                <a:cubicBezTo>
                  <a:pt x="8135" y="5618"/>
                  <a:pt x="11195" y="3580"/>
                  <a:pt x="14569" y="3580"/>
                </a:cubicBezTo>
                <a:lnTo>
                  <a:pt x="21599" y="3580"/>
                </a:lnTo>
                <a:lnTo>
                  <a:pt x="21599" y="0"/>
                </a:lnTo>
                <a:lnTo>
                  <a:pt x="14569" y="0"/>
                </a:lnTo>
                <a:close/>
              </a:path>
            </a:pathLst>
          </a:custGeom>
          <a:solidFill>
            <a:schemeClr val="tx1">
              <a:lumMod val="85000"/>
              <a:lumOff val="15000"/>
            </a:schemeClr>
          </a:solidFill>
          <a:ln w="12700">
            <a:noFill/>
            <a:miter lim="400000"/>
          </a:ln>
        </p:spPr>
        <p:txBody>
          <a:bodyPr lIns="17898" tIns="17898" rIns="17898" bIns="17898" anchor="ct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8" name="Shape 518"/>
          <p:cNvSpPr/>
          <p:nvPr/>
        </p:nvSpPr>
        <p:spPr>
          <a:xfrm>
            <a:off x="4454000" y="2272906"/>
            <a:ext cx="2427549" cy="230537"/>
          </a:xfrm>
          <a:prstGeom prst="rect">
            <a:avLst/>
          </a:prstGeom>
          <a:solidFill>
            <a:schemeClr val="tx1">
              <a:lumMod val="85000"/>
              <a:lumOff val="15000"/>
            </a:schemeClr>
          </a:solidFill>
          <a:ln w="12700">
            <a:noFill/>
            <a:miter lim="400000"/>
          </a:ln>
        </p:spPr>
        <p:txBody>
          <a:bodyPr lIns="17898" tIns="17898" rIns="17898" bIns="17898" anchor="ct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9" name="Shape 519"/>
          <p:cNvSpPr/>
          <p:nvPr/>
        </p:nvSpPr>
        <p:spPr>
          <a:xfrm>
            <a:off x="6875315" y="2272906"/>
            <a:ext cx="2448391" cy="230537"/>
          </a:xfrm>
          <a:prstGeom prst="rect">
            <a:avLst/>
          </a:prstGeom>
          <a:solidFill>
            <a:schemeClr val="tx1">
              <a:lumMod val="85000"/>
              <a:lumOff val="15000"/>
            </a:schemeClr>
          </a:solidFill>
          <a:ln w="12700">
            <a:noFill/>
            <a:miter lim="400000"/>
          </a:ln>
        </p:spPr>
        <p:txBody>
          <a:bodyPr lIns="17898" tIns="17898" rIns="17898" bIns="17898" anchor="ct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10" name="Shape 546"/>
          <p:cNvSpPr/>
          <p:nvPr/>
        </p:nvSpPr>
        <p:spPr>
          <a:xfrm>
            <a:off x="2376991" y="3663883"/>
            <a:ext cx="220584" cy="3211032"/>
          </a:xfrm>
          <a:prstGeom prst="rect">
            <a:avLst/>
          </a:prstGeom>
          <a:solidFill>
            <a:schemeClr val="tx1">
              <a:lumMod val="85000"/>
              <a:lumOff val="15000"/>
            </a:schemeClr>
          </a:solidFill>
          <a:ln w="12700">
            <a:noFill/>
            <a:miter lim="400000"/>
          </a:ln>
        </p:spPr>
        <p:txBody>
          <a:bodyPr lIns="0" tIns="0" rIns="0" bIns="0" anchor="ctr"/>
          <a:lstStyle/>
          <a:p>
            <a:pPr lvl="0">
              <a:defRPr sz="3200"/>
            </a:pPr>
            <a:endParaRPr sz="2800" dirty="0">
              <a:latin typeface="Arial" panose="020B0604020202020204" pitchFamily="34" charset="0"/>
              <a:ea typeface="微软雅黑" panose="020B0503020204020204" pitchFamily="34" charset="-122"/>
              <a:sym typeface="Arial" panose="020B0604020202020204" pitchFamily="34" charset="0"/>
            </a:endParaRPr>
          </a:p>
        </p:txBody>
      </p:sp>
      <p:sp>
        <p:nvSpPr>
          <p:cNvPr id="11" name="Shape 531"/>
          <p:cNvSpPr/>
          <p:nvPr/>
        </p:nvSpPr>
        <p:spPr>
          <a:xfrm>
            <a:off x="9027423" y="4634392"/>
            <a:ext cx="614649" cy="62763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FAAD41"/>
          </a:solidFill>
          <a:ln w="12700" cap="flat">
            <a:noFill/>
            <a:miter lim="400000"/>
          </a:ln>
          <a:effectLst/>
        </p:spPr>
        <p:txBody>
          <a:bodyPr wrap="square" lIns="43957" tIns="43957" rIns="43957" bIns="43957" numCol="1" anchor="ctr">
            <a:noAutofit/>
          </a:bodyP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12" name="Shape 534"/>
          <p:cNvSpPr/>
          <p:nvPr/>
        </p:nvSpPr>
        <p:spPr>
          <a:xfrm>
            <a:off x="9027423" y="2062893"/>
            <a:ext cx="614649" cy="6276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tx2">
              <a:lumMod val="75000"/>
            </a:schemeClr>
          </a:solidFill>
          <a:ln w="12700" cap="flat">
            <a:noFill/>
            <a:miter lim="400000"/>
          </a:ln>
          <a:effectLst/>
        </p:spPr>
        <p:txBody>
          <a:bodyPr wrap="square" lIns="43957" tIns="43957" rIns="43957" bIns="43957" numCol="1" anchor="ctr">
            <a:noAutofit/>
          </a:bodyP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13" name="Shape 537"/>
          <p:cNvSpPr/>
          <p:nvPr/>
        </p:nvSpPr>
        <p:spPr>
          <a:xfrm>
            <a:off x="4159081" y="2062894"/>
            <a:ext cx="614655" cy="6276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F69D44"/>
          </a:solidFill>
          <a:ln w="12700" cap="flat">
            <a:noFill/>
            <a:miter lim="400000"/>
          </a:ln>
          <a:effectLst/>
        </p:spPr>
        <p:txBody>
          <a:bodyPr wrap="square" lIns="43957" tIns="43957" rIns="43957" bIns="43957" numCol="1" anchor="ctr">
            <a:noAutofit/>
          </a:bodyP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Shape 540"/>
          <p:cNvSpPr/>
          <p:nvPr/>
        </p:nvSpPr>
        <p:spPr>
          <a:xfrm>
            <a:off x="6590135" y="4634396"/>
            <a:ext cx="614649" cy="627630"/>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4"/>
                </a:lnTo>
                <a:cubicBezTo>
                  <a:pt x="0" y="1372"/>
                  <a:pt x="1372" y="0"/>
                  <a:pt x="3065" y="0"/>
                </a:cubicBezTo>
                <a:lnTo>
                  <a:pt x="18535" y="0"/>
                </a:lnTo>
                <a:cubicBezTo>
                  <a:pt x="20228" y="0"/>
                  <a:pt x="21600" y="1372"/>
                  <a:pt x="21600" y="3064"/>
                </a:cubicBezTo>
                <a:cubicBezTo>
                  <a:pt x="21600" y="3064"/>
                  <a:pt x="21600" y="18535"/>
                  <a:pt x="21600" y="18535"/>
                </a:cubicBezTo>
                <a:close/>
              </a:path>
            </a:pathLst>
          </a:custGeom>
          <a:solidFill>
            <a:srgbClr val="2E2B81"/>
          </a:solidFill>
          <a:ln w="12700" cap="flat">
            <a:noFill/>
            <a:miter lim="400000"/>
          </a:ln>
          <a:effectLst/>
        </p:spPr>
        <p:txBody>
          <a:bodyPr wrap="square" lIns="43957" tIns="43957" rIns="43957" bIns="43957" numCol="1" anchor="ctr">
            <a:noAutofit/>
          </a:bodyP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15" name="Shape 543"/>
          <p:cNvSpPr/>
          <p:nvPr/>
        </p:nvSpPr>
        <p:spPr>
          <a:xfrm>
            <a:off x="6590137" y="2062892"/>
            <a:ext cx="614649" cy="627633"/>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8"/>
                  <a:pt x="20228" y="21600"/>
                  <a:pt x="18535" y="21600"/>
                </a:cubicBezTo>
                <a:lnTo>
                  <a:pt x="3065" y="21600"/>
                </a:lnTo>
                <a:cubicBezTo>
                  <a:pt x="1372" y="21600"/>
                  <a:pt x="0" y="20228"/>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rgbClr val="2E2B81"/>
          </a:solidFill>
          <a:ln w="12700" cap="flat">
            <a:noFill/>
            <a:miter lim="400000"/>
          </a:ln>
          <a:effectLst/>
        </p:spPr>
        <p:txBody>
          <a:bodyPr wrap="square" lIns="43957" tIns="43957" rIns="43957" bIns="43957" numCol="1" anchor="ctr">
            <a:noAutofit/>
          </a:bodyP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Shape 547"/>
          <p:cNvSpPr/>
          <p:nvPr/>
        </p:nvSpPr>
        <p:spPr>
          <a:xfrm>
            <a:off x="2089565" y="3576190"/>
            <a:ext cx="705455" cy="627632"/>
          </a:xfrm>
          <a:custGeom>
            <a:avLst/>
            <a:gdLst/>
            <a:ahLst/>
            <a:cxnLst>
              <a:cxn ang="0">
                <a:pos x="wd2" y="hd2"/>
              </a:cxn>
              <a:cxn ang="5400000">
                <a:pos x="wd2" y="hd2"/>
              </a:cxn>
              <a:cxn ang="10800000">
                <a:pos x="wd2" y="hd2"/>
              </a:cxn>
              <a:cxn ang="16200000">
                <a:pos x="wd2" y="hd2"/>
              </a:cxn>
            </a:cxnLst>
            <a:rect l="0" t="0" r="r" b="b"/>
            <a:pathLst>
              <a:path w="21600" h="21600" extrusionOk="0">
                <a:moveTo>
                  <a:pt x="21600" y="18535"/>
                </a:moveTo>
                <a:cubicBezTo>
                  <a:pt x="21600" y="20227"/>
                  <a:pt x="20228" y="21600"/>
                  <a:pt x="18535" y="21600"/>
                </a:cubicBezTo>
                <a:lnTo>
                  <a:pt x="3065" y="21600"/>
                </a:lnTo>
                <a:cubicBezTo>
                  <a:pt x="1372" y="21600"/>
                  <a:pt x="0" y="20227"/>
                  <a:pt x="0" y="18535"/>
                </a:cubicBezTo>
                <a:lnTo>
                  <a:pt x="0" y="3065"/>
                </a:lnTo>
                <a:cubicBezTo>
                  <a:pt x="0" y="1372"/>
                  <a:pt x="1372" y="0"/>
                  <a:pt x="3065" y="0"/>
                </a:cubicBezTo>
                <a:lnTo>
                  <a:pt x="18535" y="0"/>
                </a:lnTo>
                <a:cubicBezTo>
                  <a:pt x="20228" y="0"/>
                  <a:pt x="21600" y="1372"/>
                  <a:pt x="21600" y="3065"/>
                </a:cubicBezTo>
                <a:cubicBezTo>
                  <a:pt x="21600" y="3065"/>
                  <a:pt x="21600" y="18535"/>
                  <a:pt x="21600" y="18535"/>
                </a:cubicBezTo>
                <a:close/>
              </a:path>
            </a:pathLst>
          </a:custGeom>
          <a:solidFill>
            <a:schemeClr val="tx1">
              <a:lumMod val="85000"/>
              <a:lumOff val="15000"/>
            </a:schemeClr>
          </a:solidFill>
          <a:ln w="12700" cap="flat">
            <a:noFill/>
            <a:miter lim="400000"/>
          </a:ln>
          <a:effectLst/>
        </p:spPr>
        <p:txBody>
          <a:bodyPr wrap="square" lIns="43957" tIns="43957" rIns="43957" bIns="43957" numCol="1" anchor="ctr">
            <a:noAutofit/>
          </a:bodyPr>
          <a:lstStyle/>
          <a:p>
            <a:pPr defTabSz="213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535"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箭头: 右 14"/>
          <p:cNvSpPr/>
          <p:nvPr/>
        </p:nvSpPr>
        <p:spPr>
          <a:xfrm flipH="1">
            <a:off x="4507637" y="4707731"/>
            <a:ext cx="912406" cy="464344"/>
          </a:xfrm>
          <a:prstGeom prst="right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Freeform 183"/>
          <p:cNvSpPr>
            <a:spLocks noChangeArrowheads="1"/>
          </p:cNvSpPr>
          <p:nvPr/>
        </p:nvSpPr>
        <p:spPr bwMode="auto">
          <a:xfrm>
            <a:off x="6677860" y="4753052"/>
            <a:ext cx="382586" cy="373063"/>
          </a:xfrm>
          <a:custGeom>
            <a:avLst/>
            <a:gdLst>
              <a:gd name="T0" fmla="*/ 116829 w 634"/>
              <a:gd name="T1" fmla="*/ 0 h 619"/>
              <a:gd name="T2" fmla="*/ 116829 w 634"/>
              <a:gd name="T3" fmla="*/ 0 h 619"/>
              <a:gd name="T4" fmla="*/ 0 w 634"/>
              <a:gd name="T5" fmla="*/ 63740 h 619"/>
              <a:gd name="T6" fmla="*/ 0 w 634"/>
              <a:gd name="T7" fmla="*/ 196263 h 619"/>
              <a:gd name="T8" fmla="*/ 32092 w 634"/>
              <a:gd name="T9" fmla="*/ 222551 h 619"/>
              <a:gd name="T10" fmla="*/ 201927 w 634"/>
              <a:gd name="T11" fmla="*/ 222551 h 619"/>
              <a:gd name="T12" fmla="*/ 228249 w 634"/>
              <a:gd name="T13" fmla="*/ 196263 h 619"/>
              <a:gd name="T14" fmla="*/ 228249 w 634"/>
              <a:gd name="T15" fmla="*/ 63740 h 619"/>
              <a:gd name="T16" fmla="*/ 116829 w 634"/>
              <a:gd name="T17" fmla="*/ 0 h 619"/>
              <a:gd name="T18" fmla="*/ 16226 w 634"/>
              <a:gd name="T19" fmla="*/ 196263 h 619"/>
              <a:gd name="T20" fmla="*/ 16226 w 634"/>
              <a:gd name="T21" fmla="*/ 196263 h 619"/>
              <a:gd name="T22" fmla="*/ 16226 w 634"/>
              <a:gd name="T23" fmla="*/ 84987 h 619"/>
              <a:gd name="T24" fmla="*/ 79689 w 634"/>
              <a:gd name="T25" fmla="*/ 137924 h 619"/>
              <a:gd name="T26" fmla="*/ 16226 w 634"/>
              <a:gd name="T27" fmla="*/ 201664 h 619"/>
              <a:gd name="T28" fmla="*/ 16226 w 634"/>
              <a:gd name="T29" fmla="*/ 196263 h 619"/>
              <a:gd name="T30" fmla="*/ 26683 w 634"/>
              <a:gd name="T31" fmla="*/ 212108 h 619"/>
              <a:gd name="T32" fmla="*/ 26683 w 634"/>
              <a:gd name="T33" fmla="*/ 212108 h 619"/>
              <a:gd name="T34" fmla="*/ 90506 w 634"/>
              <a:gd name="T35" fmla="*/ 143326 h 619"/>
              <a:gd name="T36" fmla="*/ 116829 w 634"/>
              <a:gd name="T37" fmla="*/ 159171 h 619"/>
              <a:gd name="T38" fmla="*/ 138104 w 634"/>
              <a:gd name="T39" fmla="*/ 143326 h 619"/>
              <a:gd name="T40" fmla="*/ 201927 w 634"/>
              <a:gd name="T41" fmla="*/ 212108 h 619"/>
              <a:gd name="T42" fmla="*/ 26683 w 634"/>
              <a:gd name="T43" fmla="*/ 212108 h 619"/>
              <a:gd name="T44" fmla="*/ 212384 w 634"/>
              <a:gd name="T45" fmla="*/ 196263 h 619"/>
              <a:gd name="T46" fmla="*/ 212384 w 634"/>
              <a:gd name="T47" fmla="*/ 196263 h 619"/>
              <a:gd name="T48" fmla="*/ 212384 w 634"/>
              <a:gd name="T49" fmla="*/ 201664 h 619"/>
              <a:gd name="T50" fmla="*/ 148560 w 634"/>
              <a:gd name="T51" fmla="*/ 137924 h 619"/>
              <a:gd name="T52" fmla="*/ 212384 w 634"/>
              <a:gd name="T53" fmla="*/ 84987 h 619"/>
              <a:gd name="T54" fmla="*/ 212384 w 634"/>
              <a:gd name="T55" fmla="*/ 196263 h 619"/>
              <a:gd name="T56" fmla="*/ 116829 w 634"/>
              <a:gd name="T57" fmla="*/ 143326 h 619"/>
              <a:gd name="T58" fmla="*/ 116829 w 634"/>
              <a:gd name="T59" fmla="*/ 143326 h 619"/>
              <a:gd name="T60" fmla="*/ 16226 w 634"/>
              <a:gd name="T61" fmla="*/ 69142 h 619"/>
              <a:gd name="T62" fmla="*/ 116829 w 634"/>
              <a:gd name="T63" fmla="*/ 16205 h 619"/>
              <a:gd name="T64" fmla="*/ 212384 w 634"/>
              <a:gd name="T65" fmla="*/ 69142 h 619"/>
              <a:gd name="T66" fmla="*/ 116829 w 634"/>
              <a:gd name="T67" fmla="*/ 143326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pPr eaLnBrk="1" hangingPunct="1">
              <a:defRPr/>
            </a:pPr>
            <a:endParaRPr lang="zh-CN" altLang="en-US"/>
          </a:p>
        </p:txBody>
      </p:sp>
      <p:sp>
        <p:nvSpPr>
          <p:cNvPr id="19" name="Freeform 189"/>
          <p:cNvSpPr>
            <a:spLocks noChangeArrowheads="1"/>
          </p:cNvSpPr>
          <p:nvPr/>
        </p:nvSpPr>
        <p:spPr bwMode="auto">
          <a:xfrm>
            <a:off x="9141021" y="4753053"/>
            <a:ext cx="382586" cy="373063"/>
          </a:xfrm>
          <a:custGeom>
            <a:avLst/>
            <a:gdLst>
              <a:gd name="T0" fmla="*/ 116829 w 634"/>
              <a:gd name="T1" fmla="*/ 84987 h 619"/>
              <a:gd name="T2" fmla="*/ 116829 w 634"/>
              <a:gd name="T3" fmla="*/ 84987 h 619"/>
              <a:gd name="T4" fmla="*/ 100963 w 634"/>
              <a:gd name="T5" fmla="*/ 95430 h 619"/>
              <a:gd name="T6" fmla="*/ 116829 w 634"/>
              <a:gd name="T7" fmla="*/ 111275 h 619"/>
              <a:gd name="T8" fmla="*/ 127647 w 634"/>
              <a:gd name="T9" fmla="*/ 95430 h 619"/>
              <a:gd name="T10" fmla="*/ 116829 w 634"/>
              <a:gd name="T11" fmla="*/ 84987 h 619"/>
              <a:gd name="T12" fmla="*/ 58415 w 634"/>
              <a:gd name="T13" fmla="*/ 84987 h 619"/>
              <a:gd name="T14" fmla="*/ 58415 w 634"/>
              <a:gd name="T15" fmla="*/ 84987 h 619"/>
              <a:gd name="T16" fmla="*/ 42549 w 634"/>
              <a:gd name="T17" fmla="*/ 95430 h 619"/>
              <a:gd name="T18" fmla="*/ 58415 w 634"/>
              <a:gd name="T19" fmla="*/ 111275 h 619"/>
              <a:gd name="T20" fmla="*/ 74641 w 634"/>
              <a:gd name="T21" fmla="*/ 95430 h 619"/>
              <a:gd name="T22" fmla="*/ 58415 w 634"/>
              <a:gd name="T23" fmla="*/ 84987 h 619"/>
              <a:gd name="T24" fmla="*/ 116829 w 634"/>
              <a:gd name="T25" fmla="*/ 0 h 619"/>
              <a:gd name="T26" fmla="*/ 116829 w 634"/>
              <a:gd name="T27" fmla="*/ 0 h 619"/>
              <a:gd name="T28" fmla="*/ 0 w 634"/>
              <a:gd name="T29" fmla="*/ 95430 h 619"/>
              <a:gd name="T30" fmla="*/ 42549 w 634"/>
              <a:gd name="T31" fmla="*/ 175016 h 619"/>
              <a:gd name="T32" fmla="*/ 42549 w 634"/>
              <a:gd name="T33" fmla="*/ 222551 h 619"/>
              <a:gd name="T34" fmla="*/ 95555 w 634"/>
              <a:gd name="T35" fmla="*/ 196263 h 619"/>
              <a:gd name="T36" fmla="*/ 116829 w 634"/>
              <a:gd name="T37" fmla="*/ 196263 h 619"/>
              <a:gd name="T38" fmla="*/ 228249 w 634"/>
              <a:gd name="T39" fmla="*/ 95430 h 619"/>
              <a:gd name="T40" fmla="*/ 116829 w 634"/>
              <a:gd name="T41" fmla="*/ 0 h 619"/>
              <a:gd name="T42" fmla="*/ 116829 w 634"/>
              <a:gd name="T43" fmla="*/ 180417 h 619"/>
              <a:gd name="T44" fmla="*/ 116829 w 634"/>
              <a:gd name="T45" fmla="*/ 180417 h 619"/>
              <a:gd name="T46" fmla="*/ 90506 w 634"/>
              <a:gd name="T47" fmla="*/ 180417 h 619"/>
              <a:gd name="T48" fmla="*/ 58415 w 634"/>
              <a:gd name="T49" fmla="*/ 201664 h 619"/>
              <a:gd name="T50" fmla="*/ 58415 w 634"/>
              <a:gd name="T51" fmla="*/ 164572 h 619"/>
              <a:gd name="T52" fmla="*/ 15866 w 634"/>
              <a:gd name="T53" fmla="*/ 95430 h 619"/>
              <a:gd name="T54" fmla="*/ 116829 w 634"/>
              <a:gd name="T55" fmla="*/ 10803 h 619"/>
              <a:gd name="T56" fmla="*/ 212384 w 634"/>
              <a:gd name="T57" fmla="*/ 95430 h 619"/>
              <a:gd name="T58" fmla="*/ 116829 w 634"/>
              <a:gd name="T59" fmla="*/ 180417 h 619"/>
              <a:gd name="T60" fmla="*/ 169835 w 634"/>
              <a:gd name="T61" fmla="*/ 84987 h 619"/>
              <a:gd name="T62" fmla="*/ 169835 w 634"/>
              <a:gd name="T63" fmla="*/ 84987 h 619"/>
              <a:gd name="T64" fmla="*/ 159378 w 634"/>
              <a:gd name="T65" fmla="*/ 95430 h 619"/>
              <a:gd name="T66" fmla="*/ 169835 w 634"/>
              <a:gd name="T67" fmla="*/ 111275 h 619"/>
              <a:gd name="T68" fmla="*/ 186061 w 634"/>
              <a:gd name="T69" fmla="*/ 95430 h 619"/>
              <a:gd name="T70" fmla="*/ 169835 w 634"/>
              <a:gd name="T71" fmla="*/ 84987 h 6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34" h="619">
                <a:moveTo>
                  <a:pt x="324" y="236"/>
                </a:moveTo>
                <a:lnTo>
                  <a:pt x="324" y="236"/>
                </a:lnTo>
                <a:cubicBezTo>
                  <a:pt x="295" y="236"/>
                  <a:pt x="280" y="251"/>
                  <a:pt x="280" y="265"/>
                </a:cubicBezTo>
                <a:cubicBezTo>
                  <a:pt x="280" y="295"/>
                  <a:pt x="295" y="309"/>
                  <a:pt x="324" y="309"/>
                </a:cubicBezTo>
                <a:cubicBezTo>
                  <a:pt x="339" y="309"/>
                  <a:pt x="354" y="295"/>
                  <a:pt x="354" y="265"/>
                </a:cubicBezTo>
                <a:cubicBezTo>
                  <a:pt x="354" y="251"/>
                  <a:pt x="339" y="236"/>
                  <a:pt x="324" y="236"/>
                </a:cubicBezTo>
                <a:close/>
                <a:moveTo>
                  <a:pt x="162" y="236"/>
                </a:moveTo>
                <a:lnTo>
                  <a:pt x="162" y="236"/>
                </a:lnTo>
                <a:cubicBezTo>
                  <a:pt x="148" y="236"/>
                  <a:pt x="118" y="251"/>
                  <a:pt x="118" y="265"/>
                </a:cubicBezTo>
                <a:cubicBezTo>
                  <a:pt x="118" y="295"/>
                  <a:pt x="148" y="309"/>
                  <a:pt x="162" y="309"/>
                </a:cubicBezTo>
                <a:cubicBezTo>
                  <a:pt x="177" y="309"/>
                  <a:pt x="207" y="295"/>
                  <a:pt x="207" y="265"/>
                </a:cubicBezTo>
                <a:cubicBezTo>
                  <a:pt x="207" y="251"/>
                  <a:pt x="177" y="236"/>
                  <a:pt x="162" y="236"/>
                </a:cubicBezTo>
                <a:close/>
                <a:moveTo>
                  <a:pt x="324" y="0"/>
                </a:moveTo>
                <a:lnTo>
                  <a:pt x="324" y="0"/>
                </a:lnTo>
                <a:cubicBezTo>
                  <a:pt x="148" y="0"/>
                  <a:pt x="0" y="118"/>
                  <a:pt x="0" y="265"/>
                </a:cubicBezTo>
                <a:cubicBezTo>
                  <a:pt x="0" y="354"/>
                  <a:pt x="44" y="427"/>
                  <a:pt x="118" y="486"/>
                </a:cubicBezTo>
                <a:cubicBezTo>
                  <a:pt x="118" y="618"/>
                  <a:pt x="118" y="618"/>
                  <a:pt x="118" y="618"/>
                </a:cubicBezTo>
                <a:cubicBezTo>
                  <a:pt x="265" y="545"/>
                  <a:pt x="265" y="545"/>
                  <a:pt x="265" y="545"/>
                </a:cubicBezTo>
                <a:cubicBezTo>
                  <a:pt x="280" y="545"/>
                  <a:pt x="295" y="545"/>
                  <a:pt x="324" y="545"/>
                </a:cubicBezTo>
                <a:cubicBezTo>
                  <a:pt x="486" y="545"/>
                  <a:pt x="633" y="427"/>
                  <a:pt x="633" y="265"/>
                </a:cubicBezTo>
                <a:cubicBezTo>
                  <a:pt x="633" y="118"/>
                  <a:pt x="486" y="0"/>
                  <a:pt x="324" y="0"/>
                </a:cubicBezTo>
                <a:close/>
                <a:moveTo>
                  <a:pt x="324" y="501"/>
                </a:moveTo>
                <a:lnTo>
                  <a:pt x="324" y="501"/>
                </a:lnTo>
                <a:cubicBezTo>
                  <a:pt x="295" y="501"/>
                  <a:pt x="280" y="501"/>
                  <a:pt x="251" y="501"/>
                </a:cubicBezTo>
                <a:cubicBezTo>
                  <a:pt x="162" y="560"/>
                  <a:pt x="162" y="560"/>
                  <a:pt x="162" y="560"/>
                </a:cubicBezTo>
                <a:cubicBezTo>
                  <a:pt x="162" y="457"/>
                  <a:pt x="162" y="457"/>
                  <a:pt x="162" y="457"/>
                </a:cubicBezTo>
                <a:cubicBezTo>
                  <a:pt x="89" y="427"/>
                  <a:pt x="44" y="354"/>
                  <a:pt x="44" y="265"/>
                </a:cubicBezTo>
                <a:cubicBezTo>
                  <a:pt x="44" y="133"/>
                  <a:pt x="162" y="30"/>
                  <a:pt x="324" y="30"/>
                </a:cubicBezTo>
                <a:cubicBezTo>
                  <a:pt x="471" y="30"/>
                  <a:pt x="589" y="133"/>
                  <a:pt x="589" y="265"/>
                </a:cubicBezTo>
                <a:cubicBezTo>
                  <a:pt x="589" y="398"/>
                  <a:pt x="471" y="501"/>
                  <a:pt x="324" y="501"/>
                </a:cubicBezTo>
                <a:close/>
                <a:moveTo>
                  <a:pt x="471" y="236"/>
                </a:moveTo>
                <a:lnTo>
                  <a:pt x="471" y="236"/>
                </a:lnTo>
                <a:cubicBezTo>
                  <a:pt x="457" y="236"/>
                  <a:pt x="442" y="251"/>
                  <a:pt x="442" y="265"/>
                </a:cubicBezTo>
                <a:cubicBezTo>
                  <a:pt x="442" y="295"/>
                  <a:pt x="457" y="309"/>
                  <a:pt x="471" y="309"/>
                </a:cubicBezTo>
                <a:cubicBezTo>
                  <a:pt x="501" y="309"/>
                  <a:pt x="516" y="295"/>
                  <a:pt x="516" y="265"/>
                </a:cubicBezTo>
                <a:cubicBezTo>
                  <a:pt x="516" y="251"/>
                  <a:pt x="501" y="236"/>
                  <a:pt x="471" y="236"/>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pPr eaLnBrk="1" hangingPunct="1">
              <a:defRPr/>
            </a:pPr>
            <a:endParaRPr lang="zh-CN" altLang="en-US"/>
          </a:p>
        </p:txBody>
      </p:sp>
      <p:sp>
        <p:nvSpPr>
          <p:cNvPr id="20" name="Freeform 200"/>
          <p:cNvSpPr>
            <a:spLocks noChangeArrowheads="1"/>
          </p:cNvSpPr>
          <p:nvPr/>
        </p:nvSpPr>
        <p:spPr bwMode="auto">
          <a:xfrm>
            <a:off x="6716132" y="2194937"/>
            <a:ext cx="382588" cy="363538"/>
          </a:xfrm>
          <a:custGeom>
            <a:avLst/>
            <a:gdLst>
              <a:gd name="T0" fmla="*/ 111421 w 634"/>
              <a:gd name="T1" fmla="*/ 15824 h 604"/>
              <a:gd name="T2" fmla="*/ 111421 w 634"/>
              <a:gd name="T3" fmla="*/ 15824 h 604"/>
              <a:gd name="T4" fmla="*/ 5048 w 634"/>
              <a:gd name="T5" fmla="*/ 79120 h 604"/>
              <a:gd name="T6" fmla="*/ 5048 w 634"/>
              <a:gd name="T7" fmla="*/ 79120 h 604"/>
              <a:gd name="T8" fmla="*/ 100603 w 634"/>
              <a:gd name="T9" fmla="*/ 121557 h 604"/>
              <a:gd name="T10" fmla="*/ 121878 w 634"/>
              <a:gd name="T11" fmla="*/ 121557 h 604"/>
              <a:gd name="T12" fmla="*/ 217433 w 634"/>
              <a:gd name="T13" fmla="*/ 79120 h 604"/>
              <a:gd name="T14" fmla="*/ 217433 w 634"/>
              <a:gd name="T15" fmla="*/ 57901 h 604"/>
              <a:gd name="T16" fmla="*/ 121878 w 634"/>
              <a:gd name="T17" fmla="*/ 5035 h 604"/>
              <a:gd name="T18" fmla="*/ 100603 w 634"/>
              <a:gd name="T19" fmla="*/ 5035 h 604"/>
              <a:gd name="T20" fmla="*/ 5048 w 634"/>
              <a:gd name="T21" fmla="*/ 57901 h 604"/>
              <a:gd name="T22" fmla="*/ 5048 w 634"/>
              <a:gd name="T23" fmla="*/ 79120 h 604"/>
              <a:gd name="T24" fmla="*/ 111421 w 634"/>
              <a:gd name="T25" fmla="*/ 15824 h 604"/>
              <a:gd name="T26" fmla="*/ 111421 w 634"/>
              <a:gd name="T27" fmla="*/ 15824 h 604"/>
              <a:gd name="T28" fmla="*/ 212024 w 634"/>
              <a:gd name="T29" fmla="*/ 68690 h 604"/>
              <a:gd name="T30" fmla="*/ 111421 w 634"/>
              <a:gd name="T31" fmla="*/ 111127 h 604"/>
              <a:gd name="T32" fmla="*/ 15866 w 634"/>
              <a:gd name="T33" fmla="*/ 68690 h 604"/>
              <a:gd name="T34" fmla="*/ 111421 w 634"/>
              <a:gd name="T35" fmla="*/ 15824 h 604"/>
              <a:gd name="T36" fmla="*/ 111421 w 634"/>
              <a:gd name="T37" fmla="*/ 201036 h 604"/>
              <a:gd name="T38" fmla="*/ 111421 w 634"/>
              <a:gd name="T39" fmla="*/ 201036 h 604"/>
              <a:gd name="T40" fmla="*/ 15866 w 634"/>
              <a:gd name="T41" fmla="*/ 158599 h 604"/>
              <a:gd name="T42" fmla="*/ 0 w 634"/>
              <a:gd name="T43" fmla="*/ 153564 h 604"/>
              <a:gd name="T44" fmla="*/ 5048 w 634"/>
              <a:gd name="T45" fmla="*/ 169388 h 604"/>
              <a:gd name="T46" fmla="*/ 100603 w 634"/>
              <a:gd name="T47" fmla="*/ 211825 h 604"/>
              <a:gd name="T48" fmla="*/ 121878 w 634"/>
              <a:gd name="T49" fmla="*/ 211825 h 604"/>
              <a:gd name="T50" fmla="*/ 217433 w 634"/>
              <a:gd name="T51" fmla="*/ 169388 h 604"/>
              <a:gd name="T52" fmla="*/ 228250 w 634"/>
              <a:gd name="T53" fmla="*/ 153564 h 604"/>
              <a:gd name="T54" fmla="*/ 212024 w 634"/>
              <a:gd name="T55" fmla="*/ 158599 h 604"/>
              <a:gd name="T56" fmla="*/ 111421 w 634"/>
              <a:gd name="T57" fmla="*/ 201036 h 604"/>
              <a:gd name="T58" fmla="*/ 5048 w 634"/>
              <a:gd name="T59" fmla="*/ 121557 h 604"/>
              <a:gd name="T60" fmla="*/ 5048 w 634"/>
              <a:gd name="T61" fmla="*/ 121557 h 604"/>
              <a:gd name="T62" fmla="*/ 100603 w 634"/>
              <a:gd name="T63" fmla="*/ 169388 h 604"/>
              <a:gd name="T64" fmla="*/ 121878 w 634"/>
              <a:gd name="T65" fmla="*/ 169388 h 604"/>
              <a:gd name="T66" fmla="*/ 217433 w 634"/>
              <a:gd name="T67" fmla="*/ 121557 h 604"/>
              <a:gd name="T68" fmla="*/ 228250 w 634"/>
              <a:gd name="T69" fmla="*/ 105733 h 604"/>
              <a:gd name="T70" fmla="*/ 212024 w 634"/>
              <a:gd name="T71" fmla="*/ 111127 h 604"/>
              <a:gd name="T72" fmla="*/ 111421 w 634"/>
              <a:gd name="T73" fmla="*/ 158599 h 604"/>
              <a:gd name="T74" fmla="*/ 15866 w 634"/>
              <a:gd name="T75" fmla="*/ 111127 h 604"/>
              <a:gd name="T76" fmla="*/ 0 w 634"/>
              <a:gd name="T77" fmla="*/ 105733 h 604"/>
              <a:gd name="T78" fmla="*/ 5048 w 634"/>
              <a:gd name="T79" fmla="*/ 12155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pPr eaLnBrk="1" hangingPunct="1">
              <a:defRPr/>
            </a:pPr>
            <a:endParaRPr lang="zh-CN" altLang="en-US"/>
          </a:p>
        </p:txBody>
      </p:sp>
      <p:sp>
        <p:nvSpPr>
          <p:cNvPr id="21" name="Freeform 203"/>
          <p:cNvSpPr>
            <a:spLocks noChangeArrowheads="1"/>
          </p:cNvSpPr>
          <p:nvPr/>
        </p:nvSpPr>
        <p:spPr bwMode="auto">
          <a:xfrm>
            <a:off x="4275115" y="2185414"/>
            <a:ext cx="382586" cy="382587"/>
          </a:xfrm>
          <a:custGeom>
            <a:avLst/>
            <a:gdLst>
              <a:gd name="T0" fmla="*/ 106372 w 634"/>
              <a:gd name="T1" fmla="*/ 0 h 634"/>
              <a:gd name="T2" fmla="*/ 106372 w 634"/>
              <a:gd name="T3" fmla="*/ 0 h 634"/>
              <a:gd name="T4" fmla="*/ 95915 w 634"/>
              <a:gd name="T5" fmla="*/ 0 h 634"/>
              <a:gd name="T6" fmla="*/ 95915 w 634"/>
              <a:gd name="T7" fmla="*/ 21274 h 634"/>
              <a:gd name="T8" fmla="*/ 0 w 634"/>
              <a:gd name="T9" fmla="*/ 122234 h 634"/>
              <a:gd name="T10" fmla="*/ 106372 w 634"/>
              <a:gd name="T11" fmla="*/ 228241 h 634"/>
              <a:gd name="T12" fmla="*/ 196518 w 634"/>
              <a:gd name="T13" fmla="*/ 164420 h 634"/>
              <a:gd name="T14" fmla="*/ 212384 w 634"/>
              <a:gd name="T15" fmla="*/ 169829 h 634"/>
              <a:gd name="T16" fmla="*/ 228249 w 634"/>
              <a:gd name="T17" fmla="*/ 116825 h 634"/>
              <a:gd name="T18" fmla="*/ 106372 w 634"/>
              <a:gd name="T19" fmla="*/ 0 h 634"/>
              <a:gd name="T20" fmla="*/ 106372 w 634"/>
              <a:gd name="T21" fmla="*/ 212376 h 634"/>
              <a:gd name="T22" fmla="*/ 106372 w 634"/>
              <a:gd name="T23" fmla="*/ 212376 h 634"/>
              <a:gd name="T24" fmla="*/ 16226 w 634"/>
              <a:gd name="T25" fmla="*/ 122234 h 634"/>
              <a:gd name="T26" fmla="*/ 95915 w 634"/>
              <a:gd name="T27" fmla="*/ 37139 h 634"/>
              <a:gd name="T28" fmla="*/ 95915 w 634"/>
              <a:gd name="T29" fmla="*/ 132690 h 634"/>
              <a:gd name="T30" fmla="*/ 186061 w 634"/>
              <a:gd name="T31" fmla="*/ 159372 h 634"/>
              <a:gd name="T32" fmla="*/ 106372 w 634"/>
              <a:gd name="T33" fmla="*/ 212376 h 634"/>
              <a:gd name="T34" fmla="*/ 201927 w 634"/>
              <a:gd name="T35" fmla="*/ 153964 h 634"/>
              <a:gd name="T36" fmla="*/ 201927 w 634"/>
              <a:gd name="T37" fmla="*/ 153964 h 634"/>
              <a:gd name="T38" fmla="*/ 106372 w 634"/>
              <a:gd name="T39" fmla="*/ 122234 h 634"/>
              <a:gd name="T40" fmla="*/ 106372 w 634"/>
              <a:gd name="T41" fmla="*/ 15865 h 634"/>
              <a:gd name="T42" fmla="*/ 212384 w 634"/>
              <a:gd name="T43" fmla="*/ 116825 h 634"/>
              <a:gd name="T44" fmla="*/ 201927 w 634"/>
              <a:gd name="T45" fmla="*/ 153964 h 6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4" h="634">
                <a:moveTo>
                  <a:pt x="295" y="0"/>
                </a:moveTo>
                <a:lnTo>
                  <a:pt x="295" y="0"/>
                </a:lnTo>
                <a:cubicBezTo>
                  <a:pt x="266" y="0"/>
                  <a:pt x="266" y="0"/>
                  <a:pt x="266" y="0"/>
                </a:cubicBezTo>
                <a:cubicBezTo>
                  <a:pt x="266" y="59"/>
                  <a:pt x="266" y="59"/>
                  <a:pt x="266" y="59"/>
                </a:cubicBezTo>
                <a:cubicBezTo>
                  <a:pt x="118" y="73"/>
                  <a:pt x="0" y="191"/>
                  <a:pt x="0" y="339"/>
                </a:cubicBezTo>
                <a:cubicBezTo>
                  <a:pt x="0" y="501"/>
                  <a:pt x="133" y="633"/>
                  <a:pt x="295" y="633"/>
                </a:cubicBezTo>
                <a:cubicBezTo>
                  <a:pt x="412" y="633"/>
                  <a:pt x="501" y="560"/>
                  <a:pt x="545" y="456"/>
                </a:cubicBezTo>
                <a:cubicBezTo>
                  <a:pt x="589" y="471"/>
                  <a:pt x="589" y="471"/>
                  <a:pt x="589" y="471"/>
                </a:cubicBezTo>
                <a:cubicBezTo>
                  <a:pt x="619" y="442"/>
                  <a:pt x="633" y="383"/>
                  <a:pt x="633" y="324"/>
                </a:cubicBezTo>
                <a:cubicBezTo>
                  <a:pt x="633" y="147"/>
                  <a:pt x="471" y="0"/>
                  <a:pt x="295" y="0"/>
                </a:cubicBezTo>
                <a:close/>
                <a:moveTo>
                  <a:pt x="295" y="589"/>
                </a:moveTo>
                <a:lnTo>
                  <a:pt x="295" y="589"/>
                </a:lnTo>
                <a:cubicBezTo>
                  <a:pt x="148" y="589"/>
                  <a:pt x="45" y="486"/>
                  <a:pt x="45" y="339"/>
                </a:cubicBezTo>
                <a:cubicBezTo>
                  <a:pt x="45" y="221"/>
                  <a:pt x="148" y="118"/>
                  <a:pt x="266" y="103"/>
                </a:cubicBezTo>
                <a:cubicBezTo>
                  <a:pt x="266" y="368"/>
                  <a:pt x="266" y="368"/>
                  <a:pt x="266" y="368"/>
                </a:cubicBezTo>
                <a:cubicBezTo>
                  <a:pt x="516" y="442"/>
                  <a:pt x="516" y="442"/>
                  <a:pt x="516" y="442"/>
                </a:cubicBezTo>
                <a:cubicBezTo>
                  <a:pt x="471" y="530"/>
                  <a:pt x="383" y="589"/>
                  <a:pt x="295" y="589"/>
                </a:cubicBezTo>
                <a:close/>
                <a:moveTo>
                  <a:pt x="560" y="427"/>
                </a:moveTo>
                <a:lnTo>
                  <a:pt x="560" y="427"/>
                </a:lnTo>
                <a:cubicBezTo>
                  <a:pt x="295" y="339"/>
                  <a:pt x="295" y="339"/>
                  <a:pt x="295" y="339"/>
                </a:cubicBezTo>
                <a:cubicBezTo>
                  <a:pt x="295" y="44"/>
                  <a:pt x="295" y="44"/>
                  <a:pt x="295" y="44"/>
                </a:cubicBezTo>
                <a:cubicBezTo>
                  <a:pt x="457" y="44"/>
                  <a:pt x="589" y="177"/>
                  <a:pt x="589" y="324"/>
                </a:cubicBezTo>
                <a:cubicBezTo>
                  <a:pt x="589" y="368"/>
                  <a:pt x="575" y="398"/>
                  <a:pt x="560" y="427"/>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pPr eaLnBrk="1" hangingPunct="1">
              <a:defRPr/>
            </a:pPr>
            <a:endParaRPr lang="zh-CN" altLang="en-US"/>
          </a:p>
        </p:txBody>
      </p:sp>
      <p:sp>
        <p:nvSpPr>
          <p:cNvPr id="22" name="Freeform 214"/>
          <p:cNvSpPr>
            <a:spLocks noChangeArrowheads="1"/>
          </p:cNvSpPr>
          <p:nvPr/>
        </p:nvSpPr>
        <p:spPr bwMode="auto">
          <a:xfrm>
            <a:off x="2267375" y="3704268"/>
            <a:ext cx="330200" cy="371475"/>
          </a:xfrm>
          <a:custGeom>
            <a:avLst/>
            <a:gdLst>
              <a:gd name="T0" fmla="*/ 149157 w 545"/>
              <a:gd name="T1" fmla="*/ 131958 h 619"/>
              <a:gd name="T2" fmla="*/ 42720 w 545"/>
              <a:gd name="T3" fmla="*/ 137337 h 619"/>
              <a:gd name="T4" fmla="*/ 149157 w 545"/>
              <a:gd name="T5" fmla="*/ 147736 h 619"/>
              <a:gd name="T6" fmla="*/ 149157 w 545"/>
              <a:gd name="T7" fmla="*/ 131958 h 619"/>
              <a:gd name="T8" fmla="*/ 149157 w 545"/>
              <a:gd name="T9" fmla="*/ 168892 h 619"/>
              <a:gd name="T10" fmla="*/ 42720 w 545"/>
              <a:gd name="T11" fmla="*/ 174271 h 619"/>
              <a:gd name="T12" fmla="*/ 149157 w 545"/>
              <a:gd name="T13" fmla="*/ 179649 h 619"/>
              <a:gd name="T14" fmla="*/ 149157 w 545"/>
              <a:gd name="T15" fmla="*/ 168892 h 619"/>
              <a:gd name="T16" fmla="*/ 170517 w 545"/>
              <a:gd name="T17" fmla="*/ 26535 h 619"/>
              <a:gd name="T18" fmla="*/ 149157 w 545"/>
              <a:gd name="T19" fmla="*/ 10399 h 619"/>
              <a:gd name="T20" fmla="*/ 95938 w 545"/>
              <a:gd name="T21" fmla="*/ 0 h 619"/>
              <a:gd name="T22" fmla="*/ 47788 w 545"/>
              <a:gd name="T23" fmla="*/ 10399 h 619"/>
              <a:gd name="T24" fmla="*/ 26428 w 545"/>
              <a:gd name="T25" fmla="*/ 26535 h 619"/>
              <a:gd name="T26" fmla="*/ 0 w 545"/>
              <a:gd name="T27" fmla="*/ 195427 h 619"/>
              <a:gd name="T28" fmla="*/ 170517 w 545"/>
              <a:gd name="T29" fmla="*/ 221603 h 619"/>
              <a:gd name="T30" fmla="*/ 196945 w 545"/>
              <a:gd name="T31" fmla="*/ 52711 h 619"/>
              <a:gd name="T32" fmla="*/ 64080 w 545"/>
              <a:gd name="T33" fmla="*/ 26535 h 619"/>
              <a:gd name="T34" fmla="*/ 80009 w 545"/>
              <a:gd name="T35" fmla="*/ 26535 h 619"/>
              <a:gd name="T36" fmla="*/ 117298 w 545"/>
              <a:gd name="T37" fmla="*/ 26535 h 619"/>
              <a:gd name="T38" fmla="*/ 133227 w 545"/>
              <a:gd name="T39" fmla="*/ 52711 h 619"/>
              <a:gd name="T40" fmla="*/ 64080 w 545"/>
              <a:gd name="T41" fmla="*/ 26535 h 619"/>
              <a:gd name="T42" fmla="*/ 181016 w 545"/>
              <a:gd name="T43" fmla="*/ 195427 h 619"/>
              <a:gd name="T44" fmla="*/ 26428 w 545"/>
              <a:gd name="T45" fmla="*/ 211205 h 619"/>
              <a:gd name="T46" fmla="*/ 10499 w 545"/>
              <a:gd name="T47" fmla="*/ 52711 h 619"/>
              <a:gd name="T48" fmla="*/ 47788 w 545"/>
              <a:gd name="T49" fmla="*/ 42313 h 619"/>
              <a:gd name="T50" fmla="*/ 149157 w 545"/>
              <a:gd name="T51" fmla="*/ 68848 h 619"/>
              <a:gd name="T52" fmla="*/ 170517 w 545"/>
              <a:gd name="T53" fmla="*/ 42313 h 619"/>
              <a:gd name="T54" fmla="*/ 181016 w 545"/>
              <a:gd name="T55" fmla="*/ 195427 h 619"/>
              <a:gd name="T56" fmla="*/ 149157 w 545"/>
              <a:gd name="T57" fmla="*/ 95024 h 619"/>
              <a:gd name="T58" fmla="*/ 42720 w 545"/>
              <a:gd name="T59" fmla="*/ 105782 h 619"/>
              <a:gd name="T60" fmla="*/ 149157 w 545"/>
              <a:gd name="T61" fmla="*/ 110802 h 619"/>
              <a:gd name="T62" fmla="*/ 149157 w 545"/>
              <a:gd name="T63" fmla="*/ 95024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pPr eaLnBrk="1" hangingPunct="1">
              <a:defRPr/>
            </a:pPr>
            <a:endParaRPr lang="zh-CN" altLang="en-US"/>
          </a:p>
        </p:txBody>
      </p:sp>
      <p:sp>
        <p:nvSpPr>
          <p:cNvPr id="23" name="Freeform 221"/>
          <p:cNvSpPr>
            <a:spLocks noChangeArrowheads="1"/>
          </p:cNvSpPr>
          <p:nvPr/>
        </p:nvSpPr>
        <p:spPr bwMode="auto">
          <a:xfrm>
            <a:off x="9179677" y="2190969"/>
            <a:ext cx="303212" cy="371475"/>
          </a:xfrm>
          <a:custGeom>
            <a:avLst/>
            <a:gdLst>
              <a:gd name="T0" fmla="*/ 127658 w 501"/>
              <a:gd name="T1" fmla="*/ 0 h 619"/>
              <a:gd name="T2" fmla="*/ 127658 w 501"/>
              <a:gd name="T3" fmla="*/ 0 h 619"/>
              <a:gd name="T4" fmla="*/ 127658 w 501"/>
              <a:gd name="T5" fmla="*/ 0 h 619"/>
              <a:gd name="T6" fmla="*/ 111746 w 501"/>
              <a:gd name="T7" fmla="*/ 0 h 619"/>
              <a:gd name="T8" fmla="*/ 26400 w 501"/>
              <a:gd name="T9" fmla="*/ 0 h 619"/>
              <a:gd name="T10" fmla="*/ 0 w 501"/>
              <a:gd name="T11" fmla="*/ 26535 h 619"/>
              <a:gd name="T12" fmla="*/ 0 w 501"/>
              <a:gd name="T13" fmla="*/ 195427 h 619"/>
              <a:gd name="T14" fmla="*/ 26400 w 501"/>
              <a:gd name="T15" fmla="*/ 221603 h 619"/>
              <a:gd name="T16" fmla="*/ 154420 w 501"/>
              <a:gd name="T17" fmla="*/ 221603 h 619"/>
              <a:gd name="T18" fmla="*/ 180819 w 501"/>
              <a:gd name="T19" fmla="*/ 195427 h 619"/>
              <a:gd name="T20" fmla="*/ 180819 w 501"/>
              <a:gd name="T21" fmla="*/ 52711 h 619"/>
              <a:gd name="T22" fmla="*/ 127658 w 501"/>
              <a:gd name="T23" fmla="*/ 0 h 619"/>
              <a:gd name="T24" fmla="*/ 170332 w 501"/>
              <a:gd name="T25" fmla="*/ 195427 h 619"/>
              <a:gd name="T26" fmla="*/ 170332 w 501"/>
              <a:gd name="T27" fmla="*/ 195427 h 619"/>
              <a:gd name="T28" fmla="*/ 154420 w 501"/>
              <a:gd name="T29" fmla="*/ 211205 h 619"/>
              <a:gd name="T30" fmla="*/ 26400 w 501"/>
              <a:gd name="T31" fmla="*/ 211205 h 619"/>
              <a:gd name="T32" fmla="*/ 10488 w 501"/>
              <a:gd name="T33" fmla="*/ 195427 h 619"/>
              <a:gd name="T34" fmla="*/ 10488 w 501"/>
              <a:gd name="T35" fmla="*/ 26535 h 619"/>
              <a:gd name="T36" fmla="*/ 26400 w 501"/>
              <a:gd name="T37" fmla="*/ 10399 h 619"/>
              <a:gd name="T38" fmla="*/ 111746 w 501"/>
              <a:gd name="T39" fmla="*/ 10399 h 619"/>
              <a:gd name="T40" fmla="*/ 111746 w 501"/>
              <a:gd name="T41" fmla="*/ 42313 h 619"/>
              <a:gd name="T42" fmla="*/ 138146 w 501"/>
              <a:gd name="T43" fmla="*/ 68848 h 619"/>
              <a:gd name="T44" fmla="*/ 170332 w 501"/>
              <a:gd name="T45" fmla="*/ 68848 h 619"/>
              <a:gd name="T46" fmla="*/ 170332 w 501"/>
              <a:gd name="T47" fmla="*/ 195427 h 619"/>
              <a:gd name="T48" fmla="*/ 138146 w 501"/>
              <a:gd name="T49" fmla="*/ 52711 h 619"/>
              <a:gd name="T50" fmla="*/ 138146 w 501"/>
              <a:gd name="T51" fmla="*/ 52711 h 619"/>
              <a:gd name="T52" fmla="*/ 127658 w 501"/>
              <a:gd name="T53" fmla="*/ 42313 h 619"/>
              <a:gd name="T54" fmla="*/ 127658 w 501"/>
              <a:gd name="T55" fmla="*/ 10399 h 619"/>
              <a:gd name="T56" fmla="*/ 170332 w 501"/>
              <a:gd name="T57" fmla="*/ 52711 h 619"/>
              <a:gd name="T58" fmla="*/ 138146 w 501"/>
              <a:gd name="T59" fmla="*/ 52711 h 619"/>
              <a:gd name="T60" fmla="*/ 133083 w 501"/>
              <a:gd name="T61" fmla="*/ 153114 h 619"/>
              <a:gd name="T62" fmla="*/ 133083 w 501"/>
              <a:gd name="T63" fmla="*/ 153114 h 619"/>
              <a:gd name="T64" fmla="*/ 47736 w 501"/>
              <a:gd name="T65" fmla="*/ 153114 h 619"/>
              <a:gd name="T66" fmla="*/ 42673 w 501"/>
              <a:gd name="T67" fmla="*/ 158493 h 619"/>
              <a:gd name="T68" fmla="*/ 47736 w 501"/>
              <a:gd name="T69" fmla="*/ 168892 h 619"/>
              <a:gd name="T70" fmla="*/ 133083 w 501"/>
              <a:gd name="T71" fmla="*/ 168892 h 619"/>
              <a:gd name="T72" fmla="*/ 138146 w 501"/>
              <a:gd name="T73" fmla="*/ 158493 h 619"/>
              <a:gd name="T74" fmla="*/ 133083 w 501"/>
              <a:gd name="T75" fmla="*/ 153114 h 619"/>
              <a:gd name="T76" fmla="*/ 133083 w 501"/>
              <a:gd name="T77" fmla="*/ 110802 h 619"/>
              <a:gd name="T78" fmla="*/ 133083 w 501"/>
              <a:gd name="T79" fmla="*/ 110802 h 619"/>
              <a:gd name="T80" fmla="*/ 47736 w 501"/>
              <a:gd name="T81" fmla="*/ 110802 h 619"/>
              <a:gd name="T82" fmla="*/ 42673 w 501"/>
              <a:gd name="T83" fmla="*/ 116180 h 619"/>
              <a:gd name="T84" fmla="*/ 47736 w 501"/>
              <a:gd name="T85" fmla="*/ 126938 h 619"/>
              <a:gd name="T86" fmla="*/ 133083 w 501"/>
              <a:gd name="T87" fmla="*/ 126938 h 619"/>
              <a:gd name="T88" fmla="*/ 138146 w 501"/>
              <a:gd name="T89" fmla="*/ 116180 h 619"/>
              <a:gd name="T90" fmla="*/ 133083 w 501"/>
              <a:gd name="T91" fmla="*/ 110802 h 6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1" h="619">
                <a:moveTo>
                  <a:pt x="353" y="0"/>
                </a:moveTo>
                <a:lnTo>
                  <a:pt x="353" y="0"/>
                </a:lnTo>
                <a:cubicBezTo>
                  <a:pt x="338" y="0"/>
                  <a:pt x="338" y="0"/>
                  <a:pt x="309" y="0"/>
                </a:cubicBezTo>
                <a:cubicBezTo>
                  <a:pt x="73" y="0"/>
                  <a:pt x="73" y="0"/>
                  <a:pt x="73" y="0"/>
                </a:cubicBezTo>
                <a:cubicBezTo>
                  <a:pt x="29" y="0"/>
                  <a:pt x="0" y="29"/>
                  <a:pt x="0" y="74"/>
                </a:cubicBezTo>
                <a:cubicBezTo>
                  <a:pt x="0" y="545"/>
                  <a:pt x="0" y="545"/>
                  <a:pt x="0" y="545"/>
                </a:cubicBezTo>
                <a:cubicBezTo>
                  <a:pt x="0" y="589"/>
                  <a:pt x="29" y="618"/>
                  <a:pt x="73" y="618"/>
                </a:cubicBezTo>
                <a:cubicBezTo>
                  <a:pt x="427" y="618"/>
                  <a:pt x="427" y="618"/>
                  <a:pt x="427" y="618"/>
                </a:cubicBezTo>
                <a:cubicBezTo>
                  <a:pt x="471" y="618"/>
                  <a:pt x="500" y="589"/>
                  <a:pt x="500" y="545"/>
                </a:cubicBezTo>
                <a:cubicBezTo>
                  <a:pt x="500" y="147"/>
                  <a:pt x="500" y="147"/>
                  <a:pt x="500" y="147"/>
                </a:cubicBezTo>
                <a:lnTo>
                  <a:pt x="353" y="0"/>
                </a:lnTo>
                <a:close/>
                <a:moveTo>
                  <a:pt x="471" y="545"/>
                </a:moveTo>
                <a:lnTo>
                  <a:pt x="471" y="545"/>
                </a:lnTo>
                <a:cubicBezTo>
                  <a:pt x="471" y="559"/>
                  <a:pt x="441" y="589"/>
                  <a:pt x="427" y="589"/>
                </a:cubicBezTo>
                <a:cubicBezTo>
                  <a:pt x="73" y="589"/>
                  <a:pt x="73" y="589"/>
                  <a:pt x="73" y="589"/>
                </a:cubicBezTo>
                <a:cubicBezTo>
                  <a:pt x="59" y="589"/>
                  <a:pt x="29" y="559"/>
                  <a:pt x="29" y="545"/>
                </a:cubicBezTo>
                <a:cubicBezTo>
                  <a:pt x="29" y="74"/>
                  <a:pt x="29" y="74"/>
                  <a:pt x="29" y="74"/>
                </a:cubicBezTo>
                <a:cubicBezTo>
                  <a:pt x="29" y="59"/>
                  <a:pt x="59" y="29"/>
                  <a:pt x="73" y="29"/>
                </a:cubicBezTo>
                <a:cubicBezTo>
                  <a:pt x="309" y="29"/>
                  <a:pt x="309" y="29"/>
                  <a:pt x="309" y="29"/>
                </a:cubicBezTo>
                <a:cubicBezTo>
                  <a:pt x="309" y="88"/>
                  <a:pt x="309" y="118"/>
                  <a:pt x="309" y="118"/>
                </a:cubicBezTo>
                <a:cubicBezTo>
                  <a:pt x="309" y="162"/>
                  <a:pt x="338" y="192"/>
                  <a:pt x="382" y="192"/>
                </a:cubicBezTo>
                <a:cubicBezTo>
                  <a:pt x="382" y="192"/>
                  <a:pt x="427" y="192"/>
                  <a:pt x="471" y="192"/>
                </a:cubicBezTo>
                <a:lnTo>
                  <a:pt x="471" y="545"/>
                </a:lnTo>
                <a:close/>
                <a:moveTo>
                  <a:pt x="382" y="147"/>
                </a:moveTo>
                <a:lnTo>
                  <a:pt x="382" y="147"/>
                </a:lnTo>
                <a:cubicBezTo>
                  <a:pt x="368" y="147"/>
                  <a:pt x="353" y="133"/>
                  <a:pt x="353" y="118"/>
                </a:cubicBezTo>
                <a:cubicBezTo>
                  <a:pt x="353" y="118"/>
                  <a:pt x="353" y="88"/>
                  <a:pt x="353" y="29"/>
                </a:cubicBezTo>
                <a:cubicBezTo>
                  <a:pt x="471" y="147"/>
                  <a:pt x="471" y="147"/>
                  <a:pt x="471" y="147"/>
                </a:cubicBezTo>
                <a:lnTo>
                  <a:pt x="382" y="147"/>
                </a:lnTo>
                <a:close/>
                <a:moveTo>
                  <a:pt x="368" y="427"/>
                </a:moveTo>
                <a:lnTo>
                  <a:pt x="368" y="427"/>
                </a:lnTo>
                <a:cubicBezTo>
                  <a:pt x="132" y="427"/>
                  <a:pt x="132" y="427"/>
                  <a:pt x="132" y="427"/>
                </a:cubicBezTo>
                <a:cubicBezTo>
                  <a:pt x="118" y="427"/>
                  <a:pt x="118" y="442"/>
                  <a:pt x="118" y="442"/>
                </a:cubicBezTo>
                <a:cubicBezTo>
                  <a:pt x="118" y="457"/>
                  <a:pt x="118" y="471"/>
                  <a:pt x="132" y="471"/>
                </a:cubicBezTo>
                <a:cubicBezTo>
                  <a:pt x="368" y="471"/>
                  <a:pt x="368" y="471"/>
                  <a:pt x="368" y="471"/>
                </a:cubicBezTo>
                <a:cubicBezTo>
                  <a:pt x="382" y="471"/>
                  <a:pt x="382" y="457"/>
                  <a:pt x="382" y="442"/>
                </a:cubicBezTo>
                <a:cubicBezTo>
                  <a:pt x="382" y="442"/>
                  <a:pt x="382" y="427"/>
                  <a:pt x="368" y="427"/>
                </a:cubicBezTo>
                <a:close/>
                <a:moveTo>
                  <a:pt x="368" y="309"/>
                </a:moveTo>
                <a:lnTo>
                  <a:pt x="368" y="309"/>
                </a:lnTo>
                <a:cubicBezTo>
                  <a:pt x="132" y="309"/>
                  <a:pt x="132" y="309"/>
                  <a:pt x="132" y="309"/>
                </a:cubicBezTo>
                <a:cubicBezTo>
                  <a:pt x="118" y="309"/>
                  <a:pt x="118" y="324"/>
                  <a:pt x="118" y="324"/>
                </a:cubicBezTo>
                <a:cubicBezTo>
                  <a:pt x="118" y="339"/>
                  <a:pt x="118" y="354"/>
                  <a:pt x="132" y="354"/>
                </a:cubicBezTo>
                <a:cubicBezTo>
                  <a:pt x="368" y="354"/>
                  <a:pt x="368" y="354"/>
                  <a:pt x="368" y="354"/>
                </a:cubicBezTo>
                <a:cubicBezTo>
                  <a:pt x="382" y="354"/>
                  <a:pt x="382" y="339"/>
                  <a:pt x="382" y="324"/>
                </a:cubicBezTo>
                <a:cubicBezTo>
                  <a:pt x="382" y="324"/>
                  <a:pt x="382" y="309"/>
                  <a:pt x="368" y="309"/>
                </a:cubicBezTo>
                <a:close/>
              </a:path>
            </a:pathLst>
          </a:custGeom>
          <a:solidFill>
            <a:srgbClr val="FFFF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91431" tIns="45716" rIns="91431" bIns="45716" anchor="ctr"/>
          <a:lstStyle/>
          <a:p>
            <a:pPr eaLnBrk="1" hangingPunct="1">
              <a:defRPr/>
            </a:pPr>
            <a:endParaRPr lang="zh-CN" altLang="en-US"/>
          </a:p>
        </p:txBody>
      </p:sp>
      <p:sp>
        <p:nvSpPr>
          <p:cNvPr id="24" name="TextBox 15"/>
          <p:cNvSpPr txBox="1">
            <a:spLocks noChangeArrowheads="1"/>
          </p:cNvSpPr>
          <p:nvPr/>
        </p:nvSpPr>
        <p:spPr bwMode="auto">
          <a:xfrm>
            <a:off x="5795732" y="2730838"/>
            <a:ext cx="22233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000" b="1" dirty="0" smtClean="0"/>
              <a:t>输入标题</a:t>
            </a:r>
            <a:endParaRPr lang="en-US" altLang="zh-CN" sz="2000" b="1" dirty="0"/>
          </a:p>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a:t>
            </a:r>
            <a:r>
              <a:rPr lang="zh-CN" altLang="en-US" sz="1100" dirty="0" smtClean="0"/>
              <a:t>此处</a:t>
            </a:r>
            <a:endParaRPr lang="en-US" altLang="zh-CN" sz="1100" dirty="0"/>
          </a:p>
        </p:txBody>
      </p:sp>
      <p:sp>
        <p:nvSpPr>
          <p:cNvPr id="25" name="TextBox 15"/>
          <p:cNvSpPr txBox="1">
            <a:spLocks noChangeArrowheads="1"/>
          </p:cNvSpPr>
          <p:nvPr/>
        </p:nvSpPr>
        <p:spPr bwMode="auto">
          <a:xfrm>
            <a:off x="8188156" y="770057"/>
            <a:ext cx="22233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000" b="1" dirty="0" smtClean="0"/>
              <a:t>输入标题</a:t>
            </a:r>
            <a:endParaRPr lang="en-US" altLang="zh-CN" sz="2000" b="1" dirty="0"/>
          </a:p>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a:t>
            </a:r>
            <a:r>
              <a:rPr lang="zh-CN" altLang="en-US" sz="1100" dirty="0" smtClean="0"/>
              <a:t>此处</a:t>
            </a:r>
            <a:endParaRPr lang="en-US" altLang="zh-CN" sz="1100" dirty="0"/>
          </a:p>
        </p:txBody>
      </p:sp>
      <p:sp>
        <p:nvSpPr>
          <p:cNvPr id="26" name="TextBox 15"/>
          <p:cNvSpPr txBox="1">
            <a:spLocks noChangeArrowheads="1"/>
          </p:cNvSpPr>
          <p:nvPr/>
        </p:nvSpPr>
        <p:spPr bwMode="auto">
          <a:xfrm>
            <a:off x="3444386" y="2730838"/>
            <a:ext cx="22233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000" b="1" dirty="0" smtClean="0"/>
              <a:t>输入标题</a:t>
            </a:r>
            <a:endParaRPr lang="en-US" altLang="zh-CN" sz="2000" b="1" dirty="0"/>
          </a:p>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a:t>
            </a:r>
            <a:r>
              <a:rPr lang="zh-CN" altLang="en-US" sz="1100" dirty="0" smtClean="0"/>
              <a:t>此处</a:t>
            </a:r>
            <a:endParaRPr lang="en-US" altLang="zh-CN" sz="1100" dirty="0"/>
          </a:p>
        </p:txBody>
      </p:sp>
      <p:sp>
        <p:nvSpPr>
          <p:cNvPr id="27" name="TextBox 15"/>
          <p:cNvSpPr txBox="1">
            <a:spLocks noChangeArrowheads="1"/>
          </p:cNvSpPr>
          <p:nvPr/>
        </p:nvSpPr>
        <p:spPr bwMode="auto">
          <a:xfrm>
            <a:off x="8188156" y="5347701"/>
            <a:ext cx="22233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000" b="1" dirty="0" smtClean="0"/>
              <a:t>输入标题</a:t>
            </a:r>
            <a:endParaRPr lang="en-US" altLang="zh-CN" sz="2000" b="1" dirty="0"/>
          </a:p>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a:t>
            </a:r>
            <a:r>
              <a:rPr lang="zh-CN" altLang="en-US" sz="1100" dirty="0" smtClean="0"/>
              <a:t>此处</a:t>
            </a:r>
            <a:endParaRPr lang="en-US" altLang="zh-CN" sz="1100" dirty="0"/>
          </a:p>
        </p:txBody>
      </p:sp>
      <p:sp>
        <p:nvSpPr>
          <p:cNvPr id="28" name="TextBox 15"/>
          <p:cNvSpPr txBox="1">
            <a:spLocks noChangeArrowheads="1"/>
          </p:cNvSpPr>
          <p:nvPr/>
        </p:nvSpPr>
        <p:spPr bwMode="auto">
          <a:xfrm>
            <a:off x="5795732" y="5347701"/>
            <a:ext cx="222338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50000"/>
              </a:lnSpc>
            </a:pPr>
            <a:r>
              <a:rPr lang="zh-CN" altLang="en-US" sz="2000" b="1" dirty="0" smtClean="0"/>
              <a:t>输入标题</a:t>
            </a:r>
            <a:endParaRPr lang="en-US" altLang="zh-CN" sz="2000" b="1" dirty="0"/>
          </a:p>
          <a:p>
            <a:pPr algn="ctr">
              <a:lnSpc>
                <a:spcPct val="150000"/>
              </a:lnSpc>
            </a:pPr>
            <a:r>
              <a:rPr lang="zh-CN" altLang="en-US" sz="1100" dirty="0" smtClean="0"/>
              <a:t>点击</a:t>
            </a:r>
            <a:r>
              <a:rPr lang="zh-CN" altLang="en-US" sz="1100" dirty="0"/>
              <a:t>此处输入文字点击此处</a:t>
            </a:r>
            <a:r>
              <a:rPr lang="zh-CN" altLang="en-US" sz="1100" dirty="0" smtClean="0"/>
              <a:t>输入文字</a:t>
            </a:r>
            <a:r>
              <a:rPr lang="zh-CN" altLang="en-US" sz="1100" dirty="0"/>
              <a:t>点击此处输入文字点击</a:t>
            </a:r>
            <a:r>
              <a:rPr lang="zh-CN" altLang="en-US" sz="1100" dirty="0" smtClean="0"/>
              <a:t>此处</a:t>
            </a:r>
            <a:endParaRPr lang="en-US" altLang="zh-CN" sz="1100"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908</Words>
  <Application>WPS 演示</Application>
  <PresentationFormat>宽屏</PresentationFormat>
  <Paragraphs>119</Paragraphs>
  <Slides>13</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vt:i4>
      </vt:variant>
    </vt:vector>
  </HeadingPairs>
  <TitlesOfParts>
    <vt:vector size="30" baseType="lpstr">
      <vt:lpstr>Arial</vt:lpstr>
      <vt:lpstr>宋体</vt:lpstr>
      <vt:lpstr>Wingdings</vt:lpstr>
      <vt:lpstr>微软雅黑</vt:lpstr>
      <vt:lpstr>Open Sans Light</vt:lpstr>
      <vt:lpstr>Humnst777 Cn BT</vt:lpstr>
      <vt:lpstr>Source Sans Pro ExtraLight</vt:lpstr>
      <vt:lpstr>Lato Regular</vt:lpstr>
      <vt:lpstr>Segoe Print</vt:lpstr>
      <vt:lpstr>Calibri</vt:lpstr>
      <vt:lpstr>Gill Sans</vt:lpstr>
      <vt:lpstr>Arial Unicode MS</vt:lpstr>
      <vt:lpstr>Calibri Light</vt:lpstr>
      <vt:lpstr>Gill Sans</vt:lpstr>
      <vt:lpstr>Lato Regular</vt:lpstr>
      <vt:lpstr>文悦古典明朝体 (非商业使用) W5</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李孝勇</cp:lastModifiedBy>
  <cp:revision>10</cp:revision>
  <dcterms:created xsi:type="dcterms:W3CDTF">2019-02-19T03:30:00Z</dcterms:created>
  <dcterms:modified xsi:type="dcterms:W3CDTF">2021-10-17T10:43:00Z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y fmtid="{D5CDD505-2E9C-101B-9397-08002B2CF9AE}" pid="3" name="KSOTemplateUUID">
    <vt:lpwstr>v1.0_mb_YksOOLRI//zwzGqW51zeWg==</vt:lpwstr>
  </property>
</Properties>
</file>